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sldIdLst>
    <p:sldId id="262" r:id="rId16"/>
    <p:sldId id="260" r:id="rId17"/>
    <p:sldId id="264" r:id="rId18"/>
    <p:sldId id="257" r:id="rId19"/>
    <p:sldId id="258" r:id="rId20"/>
    <p:sldId id="265" r:id="rId21"/>
    <p:sldId id="266" r:id="rId22"/>
    <p:sldId id="267" r:id="rId23"/>
    <p:sldId id="268" r:id="rId24"/>
    <p:sldId id="296" r:id="rId25"/>
    <p:sldId id="269" r:id="rId26"/>
    <p:sldId id="270" r:id="rId27"/>
    <p:sldId id="297" r:id="rId28"/>
    <p:sldId id="271" r:id="rId29"/>
    <p:sldId id="272" r:id="rId30"/>
    <p:sldId id="273" r:id="rId31"/>
    <p:sldId id="298" r:id="rId32"/>
    <p:sldId id="274" r:id="rId33"/>
    <p:sldId id="275" r:id="rId34"/>
    <p:sldId id="276" r:id="rId35"/>
    <p:sldId id="277" r:id="rId36"/>
    <p:sldId id="278" r:id="rId37"/>
    <p:sldId id="299" r:id="rId38"/>
    <p:sldId id="279" r:id="rId39"/>
    <p:sldId id="280" r:id="rId40"/>
    <p:sldId id="281" r:id="rId41"/>
    <p:sldId id="282" r:id="rId42"/>
    <p:sldId id="283" r:id="rId43"/>
    <p:sldId id="300" r:id="rId44"/>
    <p:sldId id="284" r:id="rId45"/>
    <p:sldId id="285" r:id="rId46"/>
    <p:sldId id="286" r:id="rId47"/>
    <p:sldId id="302" r:id="rId48"/>
    <p:sldId id="287" r:id="rId49"/>
    <p:sldId id="303" r:id="rId50"/>
    <p:sldId id="304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305" r:id="rId59"/>
    <p:sldId id="311" r:id="rId60"/>
    <p:sldId id="306" r:id="rId61"/>
    <p:sldId id="307" r:id="rId62"/>
    <p:sldId id="308" r:id="rId63"/>
    <p:sldId id="312" r:id="rId64"/>
    <p:sldId id="309" r:id="rId65"/>
    <p:sldId id="310" r:id="rId66"/>
    <p:sldId id="295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4" r:id="rId76"/>
    <p:sldId id="325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28131-5CC4-406D-BE02-B7559ED0642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DC2C7CA8-9799-4731-9FC5-6E01C8183C7F}">
      <dgm:prSet/>
      <dgm:spPr>
        <a:gradFill flip="none" rotWithShape="1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00206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endParaRPr lang="en-MY" b="1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8B406A2D-1467-4A0C-943A-A5976000E513}" type="parTrans" cxnId="{AC3D1AE2-7686-45F2-95B3-53D1F598BEEC}">
      <dgm:prSet/>
      <dgm:spPr/>
      <dgm:t>
        <a:bodyPr/>
        <a:lstStyle/>
        <a:p>
          <a:endParaRPr lang="en-MY"/>
        </a:p>
      </dgm:t>
    </dgm:pt>
    <dgm:pt modelId="{C380925F-F014-4F18-81EC-92A3DAA8F888}" type="sibTrans" cxnId="{AC3D1AE2-7686-45F2-95B3-53D1F598BEEC}">
      <dgm:prSet/>
      <dgm:spPr/>
      <dgm:t>
        <a:bodyPr/>
        <a:lstStyle/>
        <a:p>
          <a:endParaRPr lang="en-MY"/>
        </a:p>
      </dgm:t>
    </dgm:pt>
    <dgm:pt modelId="{642304DE-1734-461E-AC37-9E78649622B1}">
      <dgm:prSet/>
      <dgm:spPr>
        <a:gradFill flip="none" rotWithShape="1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00206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endParaRPr lang="en-MY" b="1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E7235360-15FD-4547-9741-15677DE66AAE}" type="parTrans" cxnId="{DC049749-F84F-4E6E-9A41-52E55EFB8FC9}">
      <dgm:prSet/>
      <dgm:spPr/>
      <dgm:t>
        <a:bodyPr/>
        <a:lstStyle/>
        <a:p>
          <a:endParaRPr lang="en-MY"/>
        </a:p>
      </dgm:t>
    </dgm:pt>
    <dgm:pt modelId="{4F2658E6-C349-48C2-A082-C32649A08985}" type="sibTrans" cxnId="{DC049749-F84F-4E6E-9A41-52E55EFB8FC9}">
      <dgm:prSet/>
      <dgm:spPr/>
      <dgm:t>
        <a:bodyPr/>
        <a:lstStyle/>
        <a:p>
          <a:endParaRPr lang="en-MY"/>
        </a:p>
      </dgm:t>
    </dgm:pt>
    <dgm:pt modelId="{9CBB7FEE-16F0-45A0-9D87-4162D05E1A3F}">
      <dgm:prSet/>
      <dgm:spPr>
        <a:gradFill flip="none" rotWithShape="1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>
          <a:solidFill>
            <a:srgbClr val="00206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endParaRPr lang="en-MY" b="1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39244247-C7CE-4614-86C5-91B217897B68}" type="parTrans" cxnId="{A1FDBD66-1CDA-46C3-94F0-D9E96723B924}">
      <dgm:prSet/>
      <dgm:spPr/>
      <dgm:t>
        <a:bodyPr/>
        <a:lstStyle/>
        <a:p>
          <a:endParaRPr lang="en-MY"/>
        </a:p>
      </dgm:t>
    </dgm:pt>
    <dgm:pt modelId="{CB7DC91B-74C5-499B-97D0-792DED56D64B}" type="sibTrans" cxnId="{A1FDBD66-1CDA-46C3-94F0-D9E96723B924}">
      <dgm:prSet/>
      <dgm:spPr/>
      <dgm:t>
        <a:bodyPr/>
        <a:lstStyle/>
        <a:p>
          <a:endParaRPr lang="en-MY"/>
        </a:p>
      </dgm:t>
    </dgm:pt>
    <dgm:pt modelId="{5D20B446-5369-427F-9087-13CD69EE358C}">
      <dgm:prSet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00206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endParaRPr lang="en-MY" b="1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2F6F88D9-EBC0-4C46-B5B3-716439A4BE89}" type="parTrans" cxnId="{3ACE6C69-A02F-4C8B-B62B-E83922151408}">
      <dgm:prSet/>
      <dgm:spPr/>
      <dgm:t>
        <a:bodyPr/>
        <a:lstStyle/>
        <a:p>
          <a:endParaRPr lang="en-MY"/>
        </a:p>
      </dgm:t>
    </dgm:pt>
    <dgm:pt modelId="{6DA9B656-4ACB-4892-9C20-C0AE5BE79D25}" type="sibTrans" cxnId="{3ACE6C69-A02F-4C8B-B62B-E83922151408}">
      <dgm:prSet/>
      <dgm:spPr/>
      <dgm:t>
        <a:bodyPr/>
        <a:lstStyle/>
        <a:p>
          <a:endParaRPr lang="en-MY"/>
        </a:p>
      </dgm:t>
    </dgm:pt>
    <dgm:pt modelId="{727E0263-36A8-41DD-BFE0-54487674D351}" type="pres">
      <dgm:prSet presAssocID="{D3128131-5CC4-406D-BE02-B7559ED064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F3CBBD68-0ECF-422C-84D8-31F3ADE422D5}" type="pres">
      <dgm:prSet presAssocID="{D3128131-5CC4-406D-BE02-B7559ED06429}" presName="wedge1" presStyleLbl="node1" presStyleIdx="0" presStyleCnt="4" custLinFactNeighborX="-1467" custLinFactNeighborY="3244"/>
      <dgm:spPr/>
      <dgm:t>
        <a:bodyPr/>
        <a:lstStyle/>
        <a:p>
          <a:endParaRPr lang="en-MY"/>
        </a:p>
      </dgm:t>
    </dgm:pt>
    <dgm:pt modelId="{AC7DFF7B-3506-44D3-B703-1A85F7146BD0}" type="pres">
      <dgm:prSet presAssocID="{D3128131-5CC4-406D-BE02-B7559ED0642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6178E41-CCCD-48E9-8BB2-3F835DE29666}" type="pres">
      <dgm:prSet presAssocID="{D3128131-5CC4-406D-BE02-B7559ED06429}" presName="wedge2" presStyleLbl="node1" presStyleIdx="1" presStyleCnt="4" custLinFactNeighborX="2747" custLinFactNeighborY="2086"/>
      <dgm:spPr/>
      <dgm:t>
        <a:bodyPr/>
        <a:lstStyle/>
        <a:p>
          <a:endParaRPr lang="en-MY"/>
        </a:p>
      </dgm:t>
    </dgm:pt>
    <dgm:pt modelId="{D99D535A-135F-4CEC-A644-18EE5EAABF4E}" type="pres">
      <dgm:prSet presAssocID="{D3128131-5CC4-406D-BE02-B7559ED0642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D0BE40E-92CC-426C-A0EC-E93501421A1F}" type="pres">
      <dgm:prSet presAssocID="{D3128131-5CC4-406D-BE02-B7559ED06429}" presName="wedge3" presStyleLbl="node1" presStyleIdx="2" presStyleCnt="4" custLinFactNeighborY="2086"/>
      <dgm:spPr/>
      <dgm:t>
        <a:bodyPr/>
        <a:lstStyle/>
        <a:p>
          <a:endParaRPr lang="en-MY"/>
        </a:p>
      </dgm:t>
    </dgm:pt>
    <dgm:pt modelId="{DE021923-17AE-4976-AE8A-345B11D3CA21}" type="pres">
      <dgm:prSet presAssocID="{D3128131-5CC4-406D-BE02-B7559ED0642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BCC36EC-3AB1-4FDD-B362-57A6E2D27A8F}" type="pres">
      <dgm:prSet presAssocID="{D3128131-5CC4-406D-BE02-B7559ED06429}" presName="wedge4" presStyleLbl="node1" presStyleIdx="3" presStyleCnt="4" custLinFactNeighborY="-970"/>
      <dgm:spPr/>
      <dgm:t>
        <a:bodyPr/>
        <a:lstStyle/>
        <a:p>
          <a:endParaRPr lang="en-MY"/>
        </a:p>
      </dgm:t>
    </dgm:pt>
    <dgm:pt modelId="{C04A4E16-15CD-4CB7-B2AB-01CEB9EC372A}" type="pres">
      <dgm:prSet presAssocID="{D3128131-5CC4-406D-BE02-B7559ED0642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C3D1AE2-7686-45F2-95B3-53D1F598BEEC}" srcId="{D3128131-5CC4-406D-BE02-B7559ED06429}" destId="{DC2C7CA8-9799-4731-9FC5-6E01C8183C7F}" srcOrd="0" destOrd="0" parTransId="{8B406A2D-1467-4A0C-943A-A5976000E513}" sibTransId="{C380925F-F014-4F18-81EC-92A3DAA8F888}"/>
    <dgm:cxn modelId="{A1FDBD66-1CDA-46C3-94F0-D9E96723B924}" srcId="{D3128131-5CC4-406D-BE02-B7559ED06429}" destId="{9CBB7FEE-16F0-45A0-9D87-4162D05E1A3F}" srcOrd="2" destOrd="0" parTransId="{39244247-C7CE-4614-86C5-91B217897B68}" sibTransId="{CB7DC91B-74C5-499B-97D0-792DED56D64B}"/>
    <dgm:cxn modelId="{B567C3B7-7D0B-4347-B31A-77917D36B329}" type="presOf" srcId="{DC2C7CA8-9799-4731-9FC5-6E01C8183C7F}" destId="{F3CBBD68-0ECF-422C-84D8-31F3ADE422D5}" srcOrd="0" destOrd="0" presId="urn:microsoft.com/office/officeart/2005/8/layout/chart3"/>
    <dgm:cxn modelId="{41B09F1F-B169-4620-9501-24D558568E1F}" type="presOf" srcId="{D3128131-5CC4-406D-BE02-B7559ED06429}" destId="{727E0263-36A8-41DD-BFE0-54487674D351}" srcOrd="0" destOrd="0" presId="urn:microsoft.com/office/officeart/2005/8/layout/chart3"/>
    <dgm:cxn modelId="{3ACE6C69-A02F-4C8B-B62B-E83922151408}" srcId="{D3128131-5CC4-406D-BE02-B7559ED06429}" destId="{5D20B446-5369-427F-9087-13CD69EE358C}" srcOrd="3" destOrd="0" parTransId="{2F6F88D9-EBC0-4C46-B5B3-716439A4BE89}" sibTransId="{6DA9B656-4ACB-4892-9C20-C0AE5BE79D25}"/>
    <dgm:cxn modelId="{A3983AE6-5BCA-45E1-8B89-BD0C3D313073}" type="presOf" srcId="{642304DE-1734-461E-AC37-9E78649622B1}" destId="{D6178E41-CCCD-48E9-8BB2-3F835DE29666}" srcOrd="0" destOrd="0" presId="urn:microsoft.com/office/officeart/2005/8/layout/chart3"/>
    <dgm:cxn modelId="{FBFAB71F-D913-4C9B-B899-889A8F5E2080}" type="presOf" srcId="{DC2C7CA8-9799-4731-9FC5-6E01C8183C7F}" destId="{AC7DFF7B-3506-44D3-B703-1A85F7146BD0}" srcOrd="1" destOrd="0" presId="urn:microsoft.com/office/officeart/2005/8/layout/chart3"/>
    <dgm:cxn modelId="{DC049749-F84F-4E6E-9A41-52E55EFB8FC9}" srcId="{D3128131-5CC4-406D-BE02-B7559ED06429}" destId="{642304DE-1734-461E-AC37-9E78649622B1}" srcOrd="1" destOrd="0" parTransId="{E7235360-15FD-4547-9741-15677DE66AAE}" sibTransId="{4F2658E6-C349-48C2-A082-C32649A08985}"/>
    <dgm:cxn modelId="{62EDB5C0-50ED-4465-98C8-BEF6CAA0DAB4}" type="presOf" srcId="{5D20B446-5369-427F-9087-13CD69EE358C}" destId="{3BCC36EC-3AB1-4FDD-B362-57A6E2D27A8F}" srcOrd="0" destOrd="0" presId="urn:microsoft.com/office/officeart/2005/8/layout/chart3"/>
    <dgm:cxn modelId="{9D618183-2BF9-48AD-9432-CD187A0864A4}" type="presOf" srcId="{642304DE-1734-461E-AC37-9E78649622B1}" destId="{D99D535A-135F-4CEC-A644-18EE5EAABF4E}" srcOrd="1" destOrd="0" presId="urn:microsoft.com/office/officeart/2005/8/layout/chart3"/>
    <dgm:cxn modelId="{4682B154-AA31-4003-917F-784CD6FD1135}" type="presOf" srcId="{9CBB7FEE-16F0-45A0-9D87-4162D05E1A3F}" destId="{DE021923-17AE-4976-AE8A-345B11D3CA21}" srcOrd="1" destOrd="0" presId="urn:microsoft.com/office/officeart/2005/8/layout/chart3"/>
    <dgm:cxn modelId="{8B0B6AF2-8D72-41B3-AA25-5B5E753FF2F7}" type="presOf" srcId="{9CBB7FEE-16F0-45A0-9D87-4162D05E1A3F}" destId="{2D0BE40E-92CC-426C-A0EC-E93501421A1F}" srcOrd="0" destOrd="0" presId="urn:microsoft.com/office/officeart/2005/8/layout/chart3"/>
    <dgm:cxn modelId="{85B31614-459D-4AED-8366-7257B7AF20F8}" type="presOf" srcId="{5D20B446-5369-427F-9087-13CD69EE358C}" destId="{C04A4E16-15CD-4CB7-B2AB-01CEB9EC372A}" srcOrd="1" destOrd="0" presId="urn:microsoft.com/office/officeart/2005/8/layout/chart3"/>
    <dgm:cxn modelId="{658941B9-4855-4C6C-8A1F-0BBD24DB6D17}" type="presParOf" srcId="{727E0263-36A8-41DD-BFE0-54487674D351}" destId="{F3CBBD68-0ECF-422C-84D8-31F3ADE422D5}" srcOrd="0" destOrd="0" presId="urn:microsoft.com/office/officeart/2005/8/layout/chart3"/>
    <dgm:cxn modelId="{0D01036F-FE43-4EDF-BC1B-16FDD0A58A72}" type="presParOf" srcId="{727E0263-36A8-41DD-BFE0-54487674D351}" destId="{AC7DFF7B-3506-44D3-B703-1A85F7146BD0}" srcOrd="1" destOrd="0" presId="urn:microsoft.com/office/officeart/2005/8/layout/chart3"/>
    <dgm:cxn modelId="{D68FB402-2B52-4CE2-914F-C602E7302D49}" type="presParOf" srcId="{727E0263-36A8-41DD-BFE0-54487674D351}" destId="{D6178E41-CCCD-48E9-8BB2-3F835DE29666}" srcOrd="2" destOrd="0" presId="urn:microsoft.com/office/officeart/2005/8/layout/chart3"/>
    <dgm:cxn modelId="{94E3157B-EF1E-48D5-88CB-64165D443FBC}" type="presParOf" srcId="{727E0263-36A8-41DD-BFE0-54487674D351}" destId="{D99D535A-135F-4CEC-A644-18EE5EAABF4E}" srcOrd="3" destOrd="0" presId="urn:microsoft.com/office/officeart/2005/8/layout/chart3"/>
    <dgm:cxn modelId="{6C57D478-3870-4557-BD9A-95B733F14EEE}" type="presParOf" srcId="{727E0263-36A8-41DD-BFE0-54487674D351}" destId="{2D0BE40E-92CC-426C-A0EC-E93501421A1F}" srcOrd="4" destOrd="0" presId="urn:microsoft.com/office/officeart/2005/8/layout/chart3"/>
    <dgm:cxn modelId="{A1D2FCA6-DB57-422D-8DFE-A19EC5CEFA56}" type="presParOf" srcId="{727E0263-36A8-41DD-BFE0-54487674D351}" destId="{DE021923-17AE-4976-AE8A-345B11D3CA21}" srcOrd="5" destOrd="0" presId="urn:microsoft.com/office/officeart/2005/8/layout/chart3"/>
    <dgm:cxn modelId="{8E592E2A-BD0A-466F-A13E-1BB0022B197D}" type="presParOf" srcId="{727E0263-36A8-41DD-BFE0-54487674D351}" destId="{3BCC36EC-3AB1-4FDD-B362-57A6E2D27A8F}" srcOrd="6" destOrd="0" presId="urn:microsoft.com/office/officeart/2005/8/layout/chart3"/>
    <dgm:cxn modelId="{53577DD4-C472-4EEB-A111-734DAEF1BD5B}" type="presParOf" srcId="{727E0263-36A8-41DD-BFE0-54487674D351}" destId="{C04A4E16-15CD-4CB7-B2AB-01CEB9EC372A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FC5D3-B9D5-42D5-BBC9-AB9A98CBBC38}" type="doc">
      <dgm:prSet loTypeId="urn:microsoft.com/office/officeart/2005/8/layout/pyramid2" loCatId="list" qsTypeId="urn:microsoft.com/office/officeart/2005/8/quickstyle/3d9" qsCatId="3D" csTypeId="urn:microsoft.com/office/officeart/2005/8/colors/accent0_1" csCatId="mainScheme" phldr="1"/>
      <dgm:spPr/>
    </dgm:pt>
    <dgm:pt modelId="{5BD09AC3-5FF5-4024-8593-65D4DC97A7B8}">
      <dgm:prSet phldrT="[Text]" custT="1"/>
      <dgm:spPr/>
      <dgm:t>
        <a:bodyPr/>
        <a:lstStyle/>
        <a:p>
          <a:r>
            <a:rPr lang="en-US" sz="2800" b="1" dirty="0" err="1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Kekhilafan</a:t>
          </a:r>
          <a:endParaRPr lang="en-US" sz="2800" b="1" dirty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749BA4F0-2C29-4CDA-B8EE-31D6F68A24A7}" type="parTrans" cxnId="{B2432B97-3510-4831-9D52-DAA409E6FFD1}">
      <dgm:prSet/>
      <dgm:spPr/>
      <dgm:t>
        <a:bodyPr/>
        <a:lstStyle/>
        <a:p>
          <a:endParaRPr lang="en-US"/>
        </a:p>
      </dgm:t>
    </dgm:pt>
    <dgm:pt modelId="{73AC8AB4-73E0-4298-B813-636A3BA3383F}" type="sibTrans" cxnId="{B2432B97-3510-4831-9D52-DAA409E6FFD1}">
      <dgm:prSet/>
      <dgm:spPr/>
      <dgm:t>
        <a:bodyPr/>
        <a:lstStyle/>
        <a:p>
          <a:endParaRPr lang="en-US"/>
        </a:p>
      </dgm:t>
    </dgm:pt>
    <dgm:pt modelId="{D311DEF3-1A87-452B-B1F2-A0CBA05B43B2}">
      <dgm:prSet phldrT="[Text]" custT="1"/>
      <dgm:spPr/>
      <dgm:t>
        <a:bodyPr/>
        <a:lstStyle/>
        <a:p>
          <a:r>
            <a:rPr lang="en-US" sz="2800" b="1" dirty="0" err="1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Kesalahan</a:t>
          </a:r>
          <a:endParaRPr lang="en-US" sz="2800" b="1" dirty="0">
            <a:ln>
              <a:solidFill>
                <a:schemeClr val="tx1"/>
              </a:solidFill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BB004513-A099-48AD-BC7E-0879033BF574}" type="parTrans" cxnId="{C2B5D1B9-574C-49E2-B702-DECD1A90B071}">
      <dgm:prSet/>
      <dgm:spPr/>
      <dgm:t>
        <a:bodyPr/>
        <a:lstStyle/>
        <a:p>
          <a:endParaRPr lang="en-US"/>
        </a:p>
      </dgm:t>
    </dgm:pt>
    <dgm:pt modelId="{257347F1-65E3-4D69-808A-26101EFDCFE7}" type="sibTrans" cxnId="{C2B5D1B9-574C-49E2-B702-DECD1A90B071}">
      <dgm:prSet/>
      <dgm:spPr/>
      <dgm:t>
        <a:bodyPr/>
        <a:lstStyle/>
        <a:p>
          <a:endParaRPr lang="en-US"/>
        </a:p>
      </dgm:t>
    </dgm:pt>
    <dgm:pt modelId="{C9175958-2AE1-48A0-BE26-A1C4E6134238}">
      <dgm:prSet phldrT="[Text]"/>
      <dgm:spPr/>
      <dgm:t>
        <a:bodyPr/>
        <a:lstStyle/>
        <a:p>
          <a:r>
            <a:rPr lang="en-US" b="1" dirty="0" err="1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Kekurangan</a:t>
          </a:r>
          <a:endParaRPr lang="en-US" b="1" dirty="0">
            <a:ln>
              <a:solidFill>
                <a:schemeClr val="tx1"/>
              </a:solidFill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EC55823B-B99C-41BB-87A7-9E41A532155F}" type="parTrans" cxnId="{18258D69-0B5B-4A64-A8CD-5870335BBDF6}">
      <dgm:prSet/>
      <dgm:spPr/>
      <dgm:t>
        <a:bodyPr/>
        <a:lstStyle/>
        <a:p>
          <a:endParaRPr lang="en-US"/>
        </a:p>
      </dgm:t>
    </dgm:pt>
    <dgm:pt modelId="{BD3FDF5D-AAE7-4DF6-A5FA-413F15FE5040}" type="sibTrans" cxnId="{18258D69-0B5B-4A64-A8CD-5870335BBDF6}">
      <dgm:prSet/>
      <dgm:spPr/>
      <dgm:t>
        <a:bodyPr/>
        <a:lstStyle/>
        <a:p>
          <a:endParaRPr lang="en-US"/>
        </a:p>
      </dgm:t>
    </dgm:pt>
    <dgm:pt modelId="{6006BF9D-775F-4910-BE26-A640D8CC5D64}" type="pres">
      <dgm:prSet presAssocID="{E28FC5D3-B9D5-42D5-BBC9-AB9A98CBBC38}" presName="compositeShape" presStyleCnt="0">
        <dgm:presLayoutVars>
          <dgm:dir/>
          <dgm:resizeHandles/>
        </dgm:presLayoutVars>
      </dgm:prSet>
      <dgm:spPr/>
    </dgm:pt>
    <dgm:pt modelId="{A051EB95-2466-4D50-B90D-7A337E65C118}" type="pres">
      <dgm:prSet presAssocID="{E28FC5D3-B9D5-42D5-BBC9-AB9A98CBBC38}" presName="pyramid" presStyleLbl="node1" presStyleIdx="0" presStyleCnt="1"/>
      <dgm:spPr/>
    </dgm:pt>
    <dgm:pt modelId="{C4774867-9CDB-4EAD-8ABA-C71C27CC1C6F}" type="pres">
      <dgm:prSet presAssocID="{E28FC5D3-B9D5-42D5-BBC9-AB9A98CBBC38}" presName="theList" presStyleCnt="0"/>
      <dgm:spPr/>
    </dgm:pt>
    <dgm:pt modelId="{887FEFFB-FE82-4AF6-BE26-F135448E5681}" type="pres">
      <dgm:prSet presAssocID="{5BD09AC3-5FF5-4024-8593-65D4DC97A7B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CE6703E-7E4A-4373-A20B-F681A3EC07D7}" type="pres">
      <dgm:prSet presAssocID="{5BD09AC3-5FF5-4024-8593-65D4DC97A7B8}" presName="aSpace" presStyleCnt="0"/>
      <dgm:spPr/>
    </dgm:pt>
    <dgm:pt modelId="{449CCD84-7FFF-4FF2-93AA-8394808075E3}" type="pres">
      <dgm:prSet presAssocID="{D311DEF3-1A87-452B-B1F2-A0CBA05B43B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F27C2-7B44-41DD-905A-560D93174B3F}" type="pres">
      <dgm:prSet presAssocID="{D311DEF3-1A87-452B-B1F2-A0CBA05B43B2}" presName="aSpace" presStyleCnt="0"/>
      <dgm:spPr/>
    </dgm:pt>
    <dgm:pt modelId="{F2D754C6-22B8-48C3-ADEA-D0F7A97A526B}" type="pres">
      <dgm:prSet presAssocID="{C9175958-2AE1-48A0-BE26-A1C4E613423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C619D58-41D0-4A61-A139-E1A67DD832E0}" type="pres">
      <dgm:prSet presAssocID="{C9175958-2AE1-48A0-BE26-A1C4E6134238}" presName="aSpace" presStyleCnt="0"/>
      <dgm:spPr/>
    </dgm:pt>
  </dgm:ptLst>
  <dgm:cxnLst>
    <dgm:cxn modelId="{49856B0B-2513-4CB1-99A6-91BB0DA573AE}" type="presOf" srcId="{E28FC5D3-B9D5-42D5-BBC9-AB9A98CBBC38}" destId="{6006BF9D-775F-4910-BE26-A640D8CC5D64}" srcOrd="0" destOrd="0" presId="urn:microsoft.com/office/officeart/2005/8/layout/pyramid2"/>
    <dgm:cxn modelId="{02CDE318-AA8A-4895-B32D-818035C3F382}" type="presOf" srcId="{D311DEF3-1A87-452B-B1F2-A0CBA05B43B2}" destId="{449CCD84-7FFF-4FF2-93AA-8394808075E3}" srcOrd="0" destOrd="0" presId="urn:microsoft.com/office/officeart/2005/8/layout/pyramid2"/>
    <dgm:cxn modelId="{6FC4E5C0-CEAE-4F7F-9413-1A24E8F86146}" type="presOf" srcId="{5BD09AC3-5FF5-4024-8593-65D4DC97A7B8}" destId="{887FEFFB-FE82-4AF6-BE26-F135448E5681}" srcOrd="0" destOrd="0" presId="urn:microsoft.com/office/officeart/2005/8/layout/pyramid2"/>
    <dgm:cxn modelId="{B2432B97-3510-4831-9D52-DAA409E6FFD1}" srcId="{E28FC5D3-B9D5-42D5-BBC9-AB9A98CBBC38}" destId="{5BD09AC3-5FF5-4024-8593-65D4DC97A7B8}" srcOrd="0" destOrd="0" parTransId="{749BA4F0-2C29-4CDA-B8EE-31D6F68A24A7}" sibTransId="{73AC8AB4-73E0-4298-B813-636A3BA3383F}"/>
    <dgm:cxn modelId="{67479A0E-9052-4CA2-A117-FE076FA441C3}" type="presOf" srcId="{C9175958-2AE1-48A0-BE26-A1C4E6134238}" destId="{F2D754C6-22B8-48C3-ADEA-D0F7A97A526B}" srcOrd="0" destOrd="0" presId="urn:microsoft.com/office/officeart/2005/8/layout/pyramid2"/>
    <dgm:cxn modelId="{18258D69-0B5B-4A64-A8CD-5870335BBDF6}" srcId="{E28FC5D3-B9D5-42D5-BBC9-AB9A98CBBC38}" destId="{C9175958-2AE1-48A0-BE26-A1C4E6134238}" srcOrd="2" destOrd="0" parTransId="{EC55823B-B99C-41BB-87A7-9E41A532155F}" sibTransId="{BD3FDF5D-AAE7-4DF6-A5FA-413F15FE5040}"/>
    <dgm:cxn modelId="{C2B5D1B9-574C-49E2-B702-DECD1A90B071}" srcId="{E28FC5D3-B9D5-42D5-BBC9-AB9A98CBBC38}" destId="{D311DEF3-1A87-452B-B1F2-A0CBA05B43B2}" srcOrd="1" destOrd="0" parTransId="{BB004513-A099-48AD-BC7E-0879033BF574}" sibTransId="{257347F1-65E3-4D69-808A-26101EFDCFE7}"/>
    <dgm:cxn modelId="{14500C7D-A4D8-4C19-9D0E-92093C8C4573}" type="presParOf" srcId="{6006BF9D-775F-4910-BE26-A640D8CC5D64}" destId="{A051EB95-2466-4D50-B90D-7A337E65C118}" srcOrd="0" destOrd="0" presId="urn:microsoft.com/office/officeart/2005/8/layout/pyramid2"/>
    <dgm:cxn modelId="{D406DC01-8F4E-4D33-9382-B3F7DFDDA0F3}" type="presParOf" srcId="{6006BF9D-775F-4910-BE26-A640D8CC5D64}" destId="{C4774867-9CDB-4EAD-8ABA-C71C27CC1C6F}" srcOrd="1" destOrd="0" presId="urn:microsoft.com/office/officeart/2005/8/layout/pyramid2"/>
    <dgm:cxn modelId="{43089585-93DC-4235-8FD7-E6B29459DB45}" type="presParOf" srcId="{C4774867-9CDB-4EAD-8ABA-C71C27CC1C6F}" destId="{887FEFFB-FE82-4AF6-BE26-F135448E5681}" srcOrd="0" destOrd="0" presId="urn:microsoft.com/office/officeart/2005/8/layout/pyramid2"/>
    <dgm:cxn modelId="{4BED7A88-A0A5-4277-9961-30AA708EDE09}" type="presParOf" srcId="{C4774867-9CDB-4EAD-8ABA-C71C27CC1C6F}" destId="{3CE6703E-7E4A-4373-A20B-F681A3EC07D7}" srcOrd="1" destOrd="0" presId="urn:microsoft.com/office/officeart/2005/8/layout/pyramid2"/>
    <dgm:cxn modelId="{2F1CB1A8-39B7-4321-AEF4-61F4F55C0417}" type="presParOf" srcId="{C4774867-9CDB-4EAD-8ABA-C71C27CC1C6F}" destId="{449CCD84-7FFF-4FF2-93AA-8394808075E3}" srcOrd="2" destOrd="0" presId="urn:microsoft.com/office/officeart/2005/8/layout/pyramid2"/>
    <dgm:cxn modelId="{D79BAF57-669A-477B-93FD-8B674D06D493}" type="presParOf" srcId="{C4774867-9CDB-4EAD-8ABA-C71C27CC1C6F}" destId="{AA4F27C2-7B44-41DD-905A-560D93174B3F}" srcOrd="3" destOrd="0" presId="urn:microsoft.com/office/officeart/2005/8/layout/pyramid2"/>
    <dgm:cxn modelId="{ADEB50BC-B5D9-46B8-899F-6D06A3AD9482}" type="presParOf" srcId="{C4774867-9CDB-4EAD-8ABA-C71C27CC1C6F}" destId="{F2D754C6-22B8-48C3-ADEA-D0F7A97A526B}" srcOrd="4" destOrd="0" presId="urn:microsoft.com/office/officeart/2005/8/layout/pyramid2"/>
    <dgm:cxn modelId="{2BE21FCC-BE3D-4678-B707-074ECCBA0EFD}" type="presParOf" srcId="{C4774867-9CDB-4EAD-8ABA-C71C27CC1C6F}" destId="{9C619D58-41D0-4A61-A139-E1A67DD832E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43EA16-FFCF-4BC7-805D-420F4C53D6FD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A093A8-E65E-4256-9D4E-AA69AD2687A5}">
      <dgm:prSet phldrT="[Text]" custT="1"/>
      <dgm:spPr/>
      <dgm:t>
        <a:bodyPr/>
        <a:lstStyle/>
        <a:p>
          <a:r>
            <a:rPr lang="en-US" sz="2300" b="1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Ketakwaan</a:t>
          </a:r>
          <a:endParaRPr lang="en-US" sz="2300" b="1" dirty="0"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33DF52A1-E020-4732-8EF6-B3D4DDCA3979}" type="parTrans" cxnId="{1B27C054-4C2E-43C3-B816-E6659764714E}">
      <dgm:prSet/>
      <dgm:spPr/>
      <dgm:t>
        <a:bodyPr/>
        <a:lstStyle/>
        <a:p>
          <a:endParaRPr lang="en-US"/>
        </a:p>
      </dgm:t>
    </dgm:pt>
    <dgm:pt modelId="{329B2911-0187-4E08-A578-11371447E57F}" type="sibTrans" cxnId="{1B27C054-4C2E-43C3-B816-E6659764714E}">
      <dgm:prSet/>
      <dgm:spPr/>
      <dgm:t>
        <a:bodyPr/>
        <a:lstStyle/>
        <a:p>
          <a:endParaRPr lang="en-US"/>
        </a:p>
      </dgm:t>
    </dgm:pt>
    <dgm:pt modelId="{F4671ECE-4403-4CF3-B3AF-1A3C5D7B9E9A}">
      <dgm:prSet phldrT="[Text]" custT="1"/>
      <dgm:spPr/>
      <dgm:t>
        <a:bodyPr/>
        <a:lstStyle/>
        <a:p>
          <a:r>
            <a:rPr lang="en-US" sz="2300" b="1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Rapatkan</a:t>
          </a:r>
          <a:r>
            <a:rPr lang="en-US" sz="2300" b="1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en-US" sz="2300" b="1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hubungan</a:t>
          </a:r>
          <a:endParaRPr lang="en-US" sz="2300" b="1" dirty="0"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62DF70E4-BEC4-4197-86F3-C9DFEA1CF79B}" type="parTrans" cxnId="{04FBFACC-D6A1-450E-B418-BB5BD93C4479}">
      <dgm:prSet/>
      <dgm:spPr/>
      <dgm:t>
        <a:bodyPr/>
        <a:lstStyle/>
        <a:p>
          <a:endParaRPr lang="en-US"/>
        </a:p>
      </dgm:t>
    </dgm:pt>
    <dgm:pt modelId="{8090655D-EA54-409D-A189-C9C65D7E47D2}" type="sibTrans" cxnId="{04FBFACC-D6A1-450E-B418-BB5BD93C4479}">
      <dgm:prSet/>
      <dgm:spPr/>
      <dgm:t>
        <a:bodyPr/>
        <a:lstStyle/>
        <a:p>
          <a:endParaRPr lang="en-US"/>
        </a:p>
      </dgm:t>
    </dgm:pt>
    <dgm:pt modelId="{90434AA1-FE77-44BE-B654-3221C9B0DB0F}">
      <dgm:prSet phldrT="[Text]" custT="1"/>
      <dgm:spPr/>
      <dgm:t>
        <a:bodyPr/>
        <a:lstStyle/>
        <a:p>
          <a:r>
            <a:rPr lang="en-US" sz="2300" b="1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Taqarrub</a:t>
          </a:r>
          <a:endParaRPr lang="en-US" sz="2300" b="1" dirty="0"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A8905246-5D43-4237-B0CB-EDA477CE8344}" type="parTrans" cxnId="{B8841630-7C47-419B-B803-66207425A5A1}">
      <dgm:prSet/>
      <dgm:spPr/>
      <dgm:t>
        <a:bodyPr/>
        <a:lstStyle/>
        <a:p>
          <a:endParaRPr lang="en-US"/>
        </a:p>
      </dgm:t>
    </dgm:pt>
    <dgm:pt modelId="{DD2BF7E2-7CAD-49DD-9EB2-B33E3C5DE06E}" type="sibTrans" cxnId="{B8841630-7C47-419B-B803-66207425A5A1}">
      <dgm:prSet/>
      <dgm:spPr/>
      <dgm:t>
        <a:bodyPr/>
        <a:lstStyle/>
        <a:p>
          <a:endParaRPr lang="en-US"/>
        </a:p>
      </dgm:t>
    </dgm:pt>
    <dgm:pt modelId="{33216232-07F8-40C1-B40E-F1246EBC4A3B}" type="pres">
      <dgm:prSet presAssocID="{F943EA16-FFCF-4BC7-805D-420F4C53D6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B32ECFB8-2654-469B-B226-8A12A0DB2D10}" type="pres">
      <dgm:prSet presAssocID="{03A093A8-E65E-4256-9D4E-AA69AD2687A5}" presName="node" presStyleLbl="node1" presStyleIdx="0" presStyleCnt="3" custScaleX="19579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3C7B166-FD0F-4B17-9B68-2548ED6CC0EC}" type="pres">
      <dgm:prSet presAssocID="{329B2911-0187-4E08-A578-11371447E57F}" presName="sibTrans" presStyleLbl="sibTrans2D1" presStyleIdx="0" presStyleCnt="3"/>
      <dgm:spPr/>
      <dgm:t>
        <a:bodyPr/>
        <a:lstStyle/>
        <a:p>
          <a:endParaRPr lang="en-MY"/>
        </a:p>
      </dgm:t>
    </dgm:pt>
    <dgm:pt modelId="{B3234723-8B89-4651-A2CC-EA53D3CD2F51}" type="pres">
      <dgm:prSet presAssocID="{329B2911-0187-4E08-A578-11371447E57F}" presName="connectorText" presStyleLbl="sibTrans2D1" presStyleIdx="0" presStyleCnt="3"/>
      <dgm:spPr/>
      <dgm:t>
        <a:bodyPr/>
        <a:lstStyle/>
        <a:p>
          <a:endParaRPr lang="en-MY"/>
        </a:p>
      </dgm:t>
    </dgm:pt>
    <dgm:pt modelId="{EAA2D886-BDF7-4206-98ED-08DDAA08A4E8}" type="pres">
      <dgm:prSet presAssocID="{F4671ECE-4403-4CF3-B3AF-1A3C5D7B9E9A}" presName="node" presStyleLbl="node1" presStyleIdx="1" presStyleCnt="3" custScaleX="164403" custRadScaleRad="106722" custRadScaleInc="-6615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939EC48-9BCA-40E6-A978-A0C26A64EA94}" type="pres">
      <dgm:prSet presAssocID="{8090655D-EA54-409D-A189-C9C65D7E47D2}" presName="sibTrans" presStyleLbl="sibTrans2D1" presStyleIdx="1" presStyleCnt="3"/>
      <dgm:spPr/>
      <dgm:t>
        <a:bodyPr/>
        <a:lstStyle/>
        <a:p>
          <a:endParaRPr lang="en-MY"/>
        </a:p>
      </dgm:t>
    </dgm:pt>
    <dgm:pt modelId="{20540B9E-6E19-4A44-96A6-6C42F680318F}" type="pres">
      <dgm:prSet presAssocID="{8090655D-EA54-409D-A189-C9C65D7E47D2}" presName="connectorText" presStyleLbl="sibTrans2D1" presStyleIdx="1" presStyleCnt="3"/>
      <dgm:spPr/>
      <dgm:t>
        <a:bodyPr/>
        <a:lstStyle/>
        <a:p>
          <a:endParaRPr lang="en-MY"/>
        </a:p>
      </dgm:t>
    </dgm:pt>
    <dgm:pt modelId="{5B65782D-BD35-4691-8BA0-F1F96C18C302}" type="pres">
      <dgm:prSet presAssocID="{90434AA1-FE77-44BE-B654-3221C9B0DB0F}" presName="node" presStyleLbl="node1" presStyleIdx="2" presStyleCnt="3" custScaleX="172133" custRadScaleRad="112216" custRadScaleInc="6535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ED36285-224C-47D5-938D-9BD081D156A4}" type="pres">
      <dgm:prSet presAssocID="{DD2BF7E2-7CAD-49DD-9EB2-B33E3C5DE06E}" presName="sibTrans" presStyleLbl="sibTrans2D1" presStyleIdx="2" presStyleCnt="3"/>
      <dgm:spPr/>
      <dgm:t>
        <a:bodyPr/>
        <a:lstStyle/>
        <a:p>
          <a:endParaRPr lang="en-MY"/>
        </a:p>
      </dgm:t>
    </dgm:pt>
    <dgm:pt modelId="{87723671-533C-4490-9F42-D3EACC599665}" type="pres">
      <dgm:prSet presAssocID="{DD2BF7E2-7CAD-49DD-9EB2-B33E3C5DE06E}" presName="connectorText" presStyleLbl="sibTrans2D1" presStyleIdx="2" presStyleCnt="3"/>
      <dgm:spPr/>
      <dgm:t>
        <a:bodyPr/>
        <a:lstStyle/>
        <a:p>
          <a:endParaRPr lang="en-MY"/>
        </a:p>
      </dgm:t>
    </dgm:pt>
  </dgm:ptLst>
  <dgm:cxnLst>
    <dgm:cxn modelId="{9FE5D6FA-51AE-444C-A9E0-5C227373D71D}" type="presOf" srcId="{90434AA1-FE77-44BE-B654-3221C9B0DB0F}" destId="{5B65782D-BD35-4691-8BA0-F1F96C18C302}" srcOrd="0" destOrd="0" presId="urn:microsoft.com/office/officeart/2005/8/layout/cycle7"/>
    <dgm:cxn modelId="{4943230F-545D-4E78-BDEF-96A18AF5D160}" type="presOf" srcId="{F4671ECE-4403-4CF3-B3AF-1A3C5D7B9E9A}" destId="{EAA2D886-BDF7-4206-98ED-08DDAA08A4E8}" srcOrd="0" destOrd="0" presId="urn:microsoft.com/office/officeart/2005/8/layout/cycle7"/>
    <dgm:cxn modelId="{E80A24D5-E1B2-49B7-955E-15CA54036D81}" type="presOf" srcId="{03A093A8-E65E-4256-9D4E-AA69AD2687A5}" destId="{B32ECFB8-2654-469B-B226-8A12A0DB2D10}" srcOrd="0" destOrd="0" presId="urn:microsoft.com/office/officeart/2005/8/layout/cycle7"/>
    <dgm:cxn modelId="{7E17ADF8-499E-4A59-82B8-7D382B01912F}" type="presOf" srcId="{329B2911-0187-4E08-A578-11371447E57F}" destId="{B3234723-8B89-4651-A2CC-EA53D3CD2F51}" srcOrd="1" destOrd="0" presId="urn:microsoft.com/office/officeart/2005/8/layout/cycle7"/>
    <dgm:cxn modelId="{04FBFACC-D6A1-450E-B418-BB5BD93C4479}" srcId="{F943EA16-FFCF-4BC7-805D-420F4C53D6FD}" destId="{F4671ECE-4403-4CF3-B3AF-1A3C5D7B9E9A}" srcOrd="1" destOrd="0" parTransId="{62DF70E4-BEC4-4197-86F3-C9DFEA1CF79B}" sibTransId="{8090655D-EA54-409D-A189-C9C65D7E47D2}"/>
    <dgm:cxn modelId="{473BE7B7-5A5B-4F29-8F68-FFCE305E8A81}" type="presOf" srcId="{8090655D-EA54-409D-A189-C9C65D7E47D2}" destId="{8939EC48-9BCA-40E6-A978-A0C26A64EA94}" srcOrd="0" destOrd="0" presId="urn:microsoft.com/office/officeart/2005/8/layout/cycle7"/>
    <dgm:cxn modelId="{B8841630-7C47-419B-B803-66207425A5A1}" srcId="{F943EA16-FFCF-4BC7-805D-420F4C53D6FD}" destId="{90434AA1-FE77-44BE-B654-3221C9B0DB0F}" srcOrd="2" destOrd="0" parTransId="{A8905246-5D43-4237-B0CB-EDA477CE8344}" sibTransId="{DD2BF7E2-7CAD-49DD-9EB2-B33E3C5DE06E}"/>
    <dgm:cxn modelId="{4A790750-B33F-4058-8ECA-7A30CE62598B}" type="presOf" srcId="{329B2911-0187-4E08-A578-11371447E57F}" destId="{63C7B166-FD0F-4B17-9B68-2548ED6CC0EC}" srcOrd="0" destOrd="0" presId="urn:microsoft.com/office/officeart/2005/8/layout/cycle7"/>
    <dgm:cxn modelId="{F35DB85C-1C08-4ABC-8316-57A66956A672}" type="presOf" srcId="{F943EA16-FFCF-4BC7-805D-420F4C53D6FD}" destId="{33216232-07F8-40C1-B40E-F1246EBC4A3B}" srcOrd="0" destOrd="0" presId="urn:microsoft.com/office/officeart/2005/8/layout/cycle7"/>
    <dgm:cxn modelId="{1B27C054-4C2E-43C3-B816-E6659764714E}" srcId="{F943EA16-FFCF-4BC7-805D-420F4C53D6FD}" destId="{03A093A8-E65E-4256-9D4E-AA69AD2687A5}" srcOrd="0" destOrd="0" parTransId="{33DF52A1-E020-4732-8EF6-B3D4DDCA3979}" sibTransId="{329B2911-0187-4E08-A578-11371447E57F}"/>
    <dgm:cxn modelId="{1258D2CB-3C05-4B3A-851F-3DF3D58D1D6C}" type="presOf" srcId="{DD2BF7E2-7CAD-49DD-9EB2-B33E3C5DE06E}" destId="{87723671-533C-4490-9F42-D3EACC599665}" srcOrd="1" destOrd="0" presId="urn:microsoft.com/office/officeart/2005/8/layout/cycle7"/>
    <dgm:cxn modelId="{CBE90B2D-00F9-4E80-882A-76DA008A7258}" type="presOf" srcId="{DD2BF7E2-7CAD-49DD-9EB2-B33E3C5DE06E}" destId="{4ED36285-224C-47D5-938D-9BD081D156A4}" srcOrd="0" destOrd="0" presId="urn:microsoft.com/office/officeart/2005/8/layout/cycle7"/>
    <dgm:cxn modelId="{865EDFCA-EC1A-4C81-BCCF-C5A54F6BB147}" type="presOf" srcId="{8090655D-EA54-409D-A189-C9C65D7E47D2}" destId="{20540B9E-6E19-4A44-96A6-6C42F680318F}" srcOrd="1" destOrd="0" presId="urn:microsoft.com/office/officeart/2005/8/layout/cycle7"/>
    <dgm:cxn modelId="{F3164490-02D7-495B-B1F7-157658246E00}" type="presParOf" srcId="{33216232-07F8-40C1-B40E-F1246EBC4A3B}" destId="{B32ECFB8-2654-469B-B226-8A12A0DB2D10}" srcOrd="0" destOrd="0" presId="urn:microsoft.com/office/officeart/2005/8/layout/cycle7"/>
    <dgm:cxn modelId="{B4664833-E9A4-485C-B312-6A4BDBD8DC4A}" type="presParOf" srcId="{33216232-07F8-40C1-B40E-F1246EBC4A3B}" destId="{63C7B166-FD0F-4B17-9B68-2548ED6CC0EC}" srcOrd="1" destOrd="0" presId="urn:microsoft.com/office/officeart/2005/8/layout/cycle7"/>
    <dgm:cxn modelId="{4359B706-4A48-49B4-8236-086FE0953CC2}" type="presParOf" srcId="{63C7B166-FD0F-4B17-9B68-2548ED6CC0EC}" destId="{B3234723-8B89-4651-A2CC-EA53D3CD2F51}" srcOrd="0" destOrd="0" presId="urn:microsoft.com/office/officeart/2005/8/layout/cycle7"/>
    <dgm:cxn modelId="{BBA30989-5719-4CBA-9F32-1EABEB4A0F66}" type="presParOf" srcId="{33216232-07F8-40C1-B40E-F1246EBC4A3B}" destId="{EAA2D886-BDF7-4206-98ED-08DDAA08A4E8}" srcOrd="2" destOrd="0" presId="urn:microsoft.com/office/officeart/2005/8/layout/cycle7"/>
    <dgm:cxn modelId="{75CE26B0-F9AD-491E-BB2A-4C2C562EFAEE}" type="presParOf" srcId="{33216232-07F8-40C1-B40E-F1246EBC4A3B}" destId="{8939EC48-9BCA-40E6-A978-A0C26A64EA94}" srcOrd="3" destOrd="0" presId="urn:microsoft.com/office/officeart/2005/8/layout/cycle7"/>
    <dgm:cxn modelId="{44C81B2A-3125-4A68-B5EE-5D2527AB69DE}" type="presParOf" srcId="{8939EC48-9BCA-40E6-A978-A0C26A64EA94}" destId="{20540B9E-6E19-4A44-96A6-6C42F680318F}" srcOrd="0" destOrd="0" presId="urn:microsoft.com/office/officeart/2005/8/layout/cycle7"/>
    <dgm:cxn modelId="{FBDDA5C6-AFAE-4357-A4EB-40D3332AD339}" type="presParOf" srcId="{33216232-07F8-40C1-B40E-F1246EBC4A3B}" destId="{5B65782D-BD35-4691-8BA0-F1F96C18C302}" srcOrd="4" destOrd="0" presId="urn:microsoft.com/office/officeart/2005/8/layout/cycle7"/>
    <dgm:cxn modelId="{0C3EB94D-D06B-4169-90A2-E9E97ADF2752}" type="presParOf" srcId="{33216232-07F8-40C1-B40E-F1246EBC4A3B}" destId="{4ED36285-224C-47D5-938D-9BD081D156A4}" srcOrd="5" destOrd="0" presId="urn:microsoft.com/office/officeart/2005/8/layout/cycle7"/>
    <dgm:cxn modelId="{610E7C0E-CB36-446F-8E9E-156C256ECB5E}" type="presParOf" srcId="{4ED36285-224C-47D5-938D-9BD081D156A4}" destId="{87723671-533C-4490-9F42-D3EACC59966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CBBD68-0ECF-422C-84D8-31F3ADE422D5}">
      <dsp:nvSpPr>
        <dsp:cNvPr id="0" name=""/>
        <dsp:cNvSpPr/>
      </dsp:nvSpPr>
      <dsp:spPr>
        <a:xfrm>
          <a:off x="1767515" y="375302"/>
          <a:ext cx="3520440" cy="3520440"/>
        </a:xfrm>
        <a:prstGeom prst="pie">
          <a:avLst>
            <a:gd name="adj1" fmla="val 16200000"/>
            <a:gd name="adj2" fmla="val 0"/>
          </a:avLst>
        </a:prstGeom>
        <a:gradFill flip="none" rotWithShape="1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300" b="1" kern="1200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567969" y="1026583"/>
        <a:ext cx="1299210" cy="1047750"/>
      </dsp:txXfrm>
    </dsp:sp>
    <dsp:sp modelId="{D6178E41-CCCD-48E9-8BB2-3F835DE29666}">
      <dsp:nvSpPr>
        <dsp:cNvPr id="0" name=""/>
        <dsp:cNvSpPr/>
      </dsp:nvSpPr>
      <dsp:spPr>
        <a:xfrm>
          <a:off x="1767505" y="482897"/>
          <a:ext cx="3520440" cy="3520440"/>
        </a:xfrm>
        <a:prstGeom prst="pie">
          <a:avLst>
            <a:gd name="adj1" fmla="val 0"/>
            <a:gd name="adj2" fmla="val 5400000"/>
          </a:avLst>
        </a:prstGeom>
        <a:gradFill flip="none" rotWithShape="1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300" b="1" kern="1200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590590" y="2305982"/>
        <a:ext cx="1299210" cy="1047750"/>
      </dsp:txXfrm>
    </dsp:sp>
    <dsp:sp modelId="{2D0BE40E-92CC-426C-A0EC-E93501421A1F}">
      <dsp:nvSpPr>
        <dsp:cNvPr id="0" name=""/>
        <dsp:cNvSpPr/>
      </dsp:nvSpPr>
      <dsp:spPr>
        <a:xfrm>
          <a:off x="1670799" y="482897"/>
          <a:ext cx="3520440" cy="3520440"/>
        </a:xfrm>
        <a:prstGeom prst="pie">
          <a:avLst>
            <a:gd name="adj1" fmla="val 5400000"/>
            <a:gd name="adj2" fmla="val 10800000"/>
          </a:avLst>
        </a:prstGeom>
        <a:gradFill flip="none" rotWithShape="1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300" b="1" kern="1200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068944" y="2305982"/>
        <a:ext cx="1299210" cy="1047750"/>
      </dsp:txXfrm>
    </dsp:sp>
    <dsp:sp modelId="{3BCC36EC-3AB1-4FDD-B362-57A6E2D27A8F}">
      <dsp:nvSpPr>
        <dsp:cNvPr id="0" name=""/>
        <dsp:cNvSpPr/>
      </dsp:nvSpPr>
      <dsp:spPr>
        <a:xfrm>
          <a:off x="1670799" y="375312"/>
          <a:ext cx="3520440" cy="3520440"/>
        </a:xfrm>
        <a:prstGeom prst="pie">
          <a:avLst>
            <a:gd name="adj1" fmla="val 10800000"/>
            <a:gd name="adj2" fmla="val 1620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300" b="1" kern="1200" dirty="0"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068944" y="1024917"/>
        <a:ext cx="1299210" cy="10477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51EB95-2466-4D50-B90D-7A337E65C118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7FEFFB-FE82-4AF6-BE26-F135448E5681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Kekhilafan</a:t>
          </a:r>
          <a:endParaRPr lang="en-US" sz="2800" b="1" kern="1200" dirty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2743199" y="408582"/>
        <a:ext cx="2641600" cy="962025"/>
      </dsp:txXfrm>
    </dsp:sp>
    <dsp:sp modelId="{449CCD84-7FFF-4FF2-93AA-8394808075E3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Kesalahan</a:t>
          </a:r>
          <a:endParaRPr lang="en-US" sz="2800" b="1" kern="1200" dirty="0">
            <a:ln>
              <a:solidFill>
                <a:schemeClr val="tx1"/>
              </a:solidFill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2743199" y="1490860"/>
        <a:ext cx="2641600" cy="962025"/>
      </dsp:txXfrm>
    </dsp:sp>
    <dsp:sp modelId="{F2D754C6-22B8-48C3-ADEA-D0F7A97A526B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Kekurangan</a:t>
          </a:r>
          <a:endParaRPr lang="en-US" sz="2600" b="1" kern="1200" dirty="0">
            <a:ln>
              <a:solidFill>
                <a:schemeClr val="tx1"/>
              </a:solidFill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2743199" y="2573139"/>
        <a:ext cx="2641600" cy="9620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2ECFB8-2654-469B-B226-8A12A0DB2D10}">
      <dsp:nvSpPr>
        <dsp:cNvPr id="0" name=""/>
        <dsp:cNvSpPr/>
      </dsp:nvSpPr>
      <dsp:spPr>
        <a:xfrm>
          <a:off x="2726001" y="610"/>
          <a:ext cx="2988999" cy="763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Ketakwaan</a:t>
          </a:r>
          <a:endParaRPr lang="en-US" sz="2300" b="1" kern="1200" dirty="0"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2726001" y="610"/>
        <a:ext cx="2988999" cy="763302"/>
      </dsp:txXfrm>
    </dsp:sp>
    <dsp:sp modelId="{63C7B166-FD0F-4B17-9B68-2548ED6CC0EC}">
      <dsp:nvSpPr>
        <dsp:cNvPr id="0" name=""/>
        <dsp:cNvSpPr/>
      </dsp:nvSpPr>
      <dsp:spPr>
        <a:xfrm rot="2276738">
          <a:off x="4756552" y="845275"/>
          <a:ext cx="458093" cy="2671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2276738">
        <a:off x="4756552" y="845275"/>
        <a:ext cx="458093" cy="267155"/>
      </dsp:txXfrm>
    </dsp:sp>
    <dsp:sp modelId="{EAA2D886-BDF7-4206-98ED-08DDAA08A4E8}">
      <dsp:nvSpPr>
        <dsp:cNvPr id="0" name=""/>
        <dsp:cNvSpPr/>
      </dsp:nvSpPr>
      <dsp:spPr>
        <a:xfrm>
          <a:off x="4495804" y="1193793"/>
          <a:ext cx="2509783" cy="763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Rapatkan</a:t>
          </a:r>
          <a:r>
            <a:rPr lang="en-US" sz="2300" b="1" kern="1200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en-US" sz="2300" b="1" kern="1200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hubungan</a:t>
          </a:r>
          <a:endParaRPr lang="en-US" sz="2300" b="1" kern="1200" dirty="0"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4495804" y="1193793"/>
        <a:ext cx="2509783" cy="763302"/>
      </dsp:txXfrm>
    </dsp:sp>
    <dsp:sp modelId="{8939EC48-9BCA-40E6-A978-A0C26A64EA94}">
      <dsp:nvSpPr>
        <dsp:cNvPr id="0" name=""/>
        <dsp:cNvSpPr/>
      </dsp:nvSpPr>
      <dsp:spPr>
        <a:xfrm rot="10800002">
          <a:off x="3980449" y="1441865"/>
          <a:ext cx="458093" cy="2671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2">
        <a:off x="3980449" y="1441865"/>
        <a:ext cx="458093" cy="267155"/>
      </dsp:txXfrm>
    </dsp:sp>
    <dsp:sp modelId="{5B65782D-BD35-4691-8BA0-F1F96C18C302}">
      <dsp:nvSpPr>
        <dsp:cNvPr id="0" name=""/>
        <dsp:cNvSpPr/>
      </dsp:nvSpPr>
      <dsp:spPr>
        <a:xfrm>
          <a:off x="1295397" y="1193791"/>
          <a:ext cx="2627790" cy="763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Taqarrub</a:t>
          </a:r>
          <a:endParaRPr lang="en-US" sz="2300" b="1" kern="1200" dirty="0"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1295397" y="1193791"/>
        <a:ext cx="2627790" cy="763302"/>
      </dsp:txXfrm>
    </dsp:sp>
    <dsp:sp modelId="{4ED36285-224C-47D5-938D-9BD081D156A4}">
      <dsp:nvSpPr>
        <dsp:cNvPr id="0" name=""/>
        <dsp:cNvSpPr/>
      </dsp:nvSpPr>
      <dsp:spPr>
        <a:xfrm rot="19408692">
          <a:off x="3185850" y="845274"/>
          <a:ext cx="458093" cy="2671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9408692">
        <a:off x="3185850" y="845274"/>
        <a:ext cx="458093" cy="267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11/3/2011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11/3/2011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11/3/2011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11/3/2011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11/3/2011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11/3/2011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11/3/2011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11/3/2011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11/3/2011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11/3/2011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D9D-363C-4F4B-8E05-C14208FA9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F04-AEDB-4F9E-96FD-602E077D1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6FC5-8F45-4ECD-8E2F-A5FB7B157246}" type="datetimeFigureOut">
              <a:rPr lang="en-MY" smtClean="0"/>
              <a:pPr/>
              <a:t>11/3/2011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A318-A287-4694-93FC-2170ECECE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26E-537F-4561-9037-F658F9D840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FD91-779B-4715-9258-A2145B6FBD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314-3329-49DA-9553-F4B2E7C74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8F6-2C5A-4071-9517-53B7BA4CF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EE38-1504-47CF-883B-D5286E3C8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BA4-C7C6-47CF-8FC2-2C1766094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1CDD-B363-4C90-8FF8-0B8576D42D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ED4-C843-4E48-9569-E67D79B32C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78BE-82B0-4C6D-99EF-E682331FB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591-5771-4367-9E0C-89D311F71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DD88-9EA0-4407-9A41-E21117B34B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8C7A-77BD-4E04-80AB-F8047D28B3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C65C-2EB3-464A-BC80-919BBBA9C8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BBBD-FF91-4D24-AACA-CDD3133DE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63F2-665C-45AE-964D-FF1B135AC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5262-7919-4DDC-A31D-38BBC11AA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5B7-DE4A-4C0E-B626-35EE46814B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5DDF-91EF-41C9-A55B-A5C03795C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9B16-5780-495C-BC8A-FC8814959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76FC5-8F45-4ECD-8E2F-A5FB7B157246}" type="datetimeFigureOut">
              <a:rPr lang="en-MY" smtClean="0"/>
              <a:pPr/>
              <a:t>11/3/2011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41DB-B7A6-4826-9598-D917E80A7045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9E929-BC50-492E-B24B-223D9DBBE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A28F1-3558-45E8-AA3A-FA1AB2A3E7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4292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0108" y="1428736"/>
            <a:ext cx="8466734" cy="4966777"/>
            <a:chOff x="71406" y="1462619"/>
            <a:chExt cx="8466734" cy="4966777"/>
          </a:xfrm>
        </p:grpSpPr>
        <p:pic>
          <p:nvPicPr>
            <p:cNvPr id="4098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06" y="2143116"/>
              <a:ext cx="8466734" cy="428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785754" y="1462619"/>
              <a:ext cx="707236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4000" b="1" dirty="0" smtClean="0">
                  <a:ln w="952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raditional Arabic" pitchFamily="2" charset="-78"/>
                </a:rPr>
                <a:t>  اللهُ أكْبَرُ،اللهُ أَكْبَرُ،اللهُ أَكْبَرُ،	</a:t>
              </a:r>
              <a:br>
                <a:rPr lang="ar-SA" sz="4000" b="1" dirty="0" smtClean="0">
                  <a:ln w="952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raditional Arabic" pitchFamily="2" charset="-78"/>
                </a:rPr>
              </a:br>
              <a:r>
                <a:rPr lang="ar-SA" sz="4000" b="1" dirty="0" smtClean="0">
                  <a:ln w="952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raditional Arabic" pitchFamily="2" charset="-78"/>
                </a:rPr>
                <a:t>اللهُ أَكْبَرُ، وَِللهِ الْحَمْدُ </a:t>
              </a:r>
              <a:endParaRPr lang="ms-MY" sz="4000" dirty="0">
                <a:ln w="9525">
                  <a:solidFill>
                    <a:srgbClr val="FFFF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3014674" y="71414"/>
            <a:ext cx="2986086" cy="92870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LAFAZ TAKBIR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3088" y="1857364"/>
            <a:ext cx="82851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 smtClean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137903" y="467380"/>
            <a:ext cx="6863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Syukur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Dapat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Meraikan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Aidil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Adha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67200" y="2057400"/>
            <a:ext cx="4343400" cy="1828800"/>
          </a:xfrm>
          <a:prstGeom prst="roundRect">
            <a:avLst>
              <a:gd name="adj" fmla="val 0"/>
            </a:avLst>
          </a:prstGeom>
          <a:solidFill>
            <a:srgbClr val="0000FF">
              <a:alpha val="58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Menghadirkan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kebesaran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keagungan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4876800"/>
            <a:ext cx="4343400" cy="1066800"/>
          </a:xfrm>
          <a:prstGeom prst="roundRect">
            <a:avLst>
              <a:gd name="adj" fmla="val 0"/>
            </a:avLst>
          </a:prstGeom>
          <a:solidFill>
            <a:srgbClr val="0000FF">
              <a:alpha val="56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Sedari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kekerdilan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228600" y="2057400"/>
            <a:ext cx="4495800" cy="1295400"/>
          </a:xfrm>
          <a:prstGeom prst="homePlat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menghayati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kemuliaan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hari</a:t>
            </a:r>
            <a:endParaRPr lang="ms-MY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5800" y="1285860"/>
            <a:ext cx="3200400" cy="1000140"/>
          </a:xfrm>
          <a:prstGeom prst="ellipse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Bertakbir</a:t>
            </a:r>
            <a:endParaRPr lang="en-US" sz="2400" dirty="0"/>
          </a:p>
        </p:txBody>
      </p:sp>
      <p:sp>
        <p:nvSpPr>
          <p:cNvPr id="21" name="Pentagon 20"/>
          <p:cNvSpPr/>
          <p:nvPr/>
        </p:nvSpPr>
        <p:spPr>
          <a:xfrm>
            <a:off x="228600" y="4419600"/>
            <a:ext cx="4495800" cy="1295400"/>
          </a:xfrm>
          <a:prstGeom prst="homePlat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memuji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ms-MY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" y="3810000"/>
            <a:ext cx="3200400" cy="914400"/>
          </a:xfrm>
          <a:prstGeom prst="ellipse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Bertahmid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79360" y="467380"/>
            <a:ext cx="5812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Bertasbih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SWT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219200" y="1981200"/>
            <a:ext cx="6400800" cy="12192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Ikrar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mutlak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padaNya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800099" y="1638300"/>
            <a:ext cx="1752600" cy="457200"/>
          </a:xfrm>
          <a:prstGeom prst="bentConnector3">
            <a:avLst>
              <a:gd name="adj1" fmla="val 6502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219200" y="3352800"/>
            <a:ext cx="6400800" cy="12192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paling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sempurna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suci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219200" y="4876800"/>
            <a:ext cx="6400800" cy="1219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Kekuatan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kelebihan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anugerah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dariNya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1066800" y="3352800"/>
            <a:ext cx="1219200" cy="4572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5400000">
            <a:off x="1066800" y="4800600"/>
            <a:ext cx="1219200" cy="4572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1</a:t>
            </a:r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2133608"/>
            <a:ext cx="8108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 smtClean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Alunkan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hayati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Takbir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Tahmid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Tasbih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Tahlil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371600" y="4648200"/>
            <a:ext cx="6477000" cy="1828800"/>
          </a:xfrm>
          <a:prstGeom prst="flowChartPunchedTape">
            <a:avLst/>
          </a:prstGeom>
          <a:solidFill>
            <a:srgbClr val="0099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Utamakan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keikhlasan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kepatuhan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ketaatan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syariat</a:t>
            </a:r>
            <a:endParaRPr lang="en-US" sz="2400" b="1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524000" y="2895600"/>
            <a:ext cx="6400800" cy="1219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Berpijak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dibumi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nyata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381000" y="1357298"/>
            <a:ext cx="6405578" cy="1888134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Tashriq</a:t>
            </a:r>
            <a:r>
              <a:rPr lang="ar-SA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11,12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13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Zulhijjah</a:t>
            </a:r>
            <a:endParaRPr lang="ms-MY" sz="2400" dirty="0">
              <a:solidFill>
                <a:schemeClr val="bg1"/>
              </a:solidFill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38100" y="1409700"/>
            <a:ext cx="1828800" cy="5334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riped Right Arrow 7"/>
          <p:cNvSpPr/>
          <p:nvPr/>
        </p:nvSpPr>
        <p:spPr>
          <a:xfrm rot="5400000">
            <a:off x="3924300" y="4000500"/>
            <a:ext cx="1066800" cy="11430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glow rad="101600">
              <a:srgbClr val="FF66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14290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Bayyinah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5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428736"/>
            <a:ext cx="716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وَمَ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أُمِرُوا إِلا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َّ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لِيَعْبُدُوا اللهَ مُخْلِصِينَ لَهُ الدِّينَ حُنَفَ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ء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وَيُقِيمُوا الصَّلا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ةَ وَيُؤْتُوا الزَّكَاةَ وَذَلِكَ دِينُ الْقَيِّمَةِ 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8730" y="3929066"/>
            <a:ext cx="884287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diperintahkan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ar-SA" sz="2600" b="1" dirty="0" smtClean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melainkan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menyembah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ar-SA" sz="2600" b="1" dirty="0" smtClean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mengikhlaskan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kepada-Nya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ar-SA" sz="2600" b="1" dirty="0" smtClean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teguh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tauhid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endParaRPr lang="ar-SA" sz="2600" b="1" dirty="0" smtClean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mendirikan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sembahyang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ar-SA" sz="2600" b="1" dirty="0" smtClean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yang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demikian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itulah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 yang </a:t>
            </a:r>
            <a:r>
              <a:rPr lang="en-MY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benar</a:t>
            </a:r>
            <a:r>
              <a:rPr lang="en-MY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."</a:t>
            </a:r>
            <a:endParaRPr lang="en-US" sz="2600" b="1" dirty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1</a:t>
            </a:r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71600" y="457200"/>
            <a:ext cx="6799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Yakinlah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ebesaran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371600" y="4191000"/>
            <a:ext cx="6553200" cy="838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Kita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hanya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insan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kerdil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971800" y="2057400"/>
            <a:ext cx="4191000" cy="1524000"/>
          </a:xfrm>
          <a:prstGeom prst="round2Diag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Meletakkan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garis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panduan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endParaRPr lang="en-US" sz="2600" b="1" dirty="0"/>
          </a:p>
        </p:txBody>
      </p:sp>
      <p:sp>
        <p:nvSpPr>
          <p:cNvPr id="6" name="Pentagon 5"/>
          <p:cNvSpPr/>
          <p:nvPr/>
        </p:nvSpPr>
        <p:spPr>
          <a:xfrm>
            <a:off x="285720" y="1428736"/>
            <a:ext cx="3581400" cy="1047752"/>
          </a:xfrm>
          <a:prstGeom prst="homePlate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ar-SA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ِ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Pencipta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371600" y="5181600"/>
            <a:ext cx="6553200" cy="1066800"/>
          </a:xfrm>
          <a:prstGeom prst="roundRect">
            <a:avLst>
              <a:gd name="adj" fmla="val 0"/>
            </a:avLst>
          </a:prstGeom>
          <a:solidFill>
            <a:srgbClr val="0000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alasan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membelakangkan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syariat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2663430">
            <a:off x="1144627" y="4076607"/>
            <a:ext cx="762000" cy="5334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2663430">
            <a:off x="1068427" y="5143407"/>
            <a:ext cx="762000" cy="5334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1</a:t>
            </a:r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2347922"/>
            <a:ext cx="8108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 smtClean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981200" y="304800"/>
            <a:ext cx="495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اللهُ أكْبَرُ، الْحَمْدُ للهِ</a:t>
            </a:r>
            <a:endParaRPr lang="en-US" sz="6000" dirty="0"/>
          </a:p>
        </p:txBody>
      </p:sp>
      <p:sp>
        <p:nvSpPr>
          <p:cNvPr id="4" name="Notched Right Arrow 3"/>
          <p:cNvSpPr/>
          <p:nvPr/>
        </p:nvSpPr>
        <p:spPr>
          <a:xfrm>
            <a:off x="609600" y="1500174"/>
            <a:ext cx="5638800" cy="2369160"/>
          </a:xfrm>
          <a:prstGeom prst="notchedRightArrow">
            <a:avLst/>
          </a:prstGeom>
          <a:solidFill>
            <a:srgbClr val="FF33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Pujian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sanjungan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milik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ms-MY" sz="28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3429000"/>
            <a:ext cx="6553200" cy="1500198"/>
          </a:xfrm>
          <a:prstGeom prst="roundRect">
            <a:avLst>
              <a:gd name="adj" fmla="val 0"/>
            </a:avLst>
          </a:prstGeom>
          <a:solidFill>
            <a:srgbClr val="7030A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menciptakan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terlalu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indah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sempurna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-190500" y="1333500"/>
            <a:ext cx="1828800" cy="5334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lower2div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514600" y="1295400"/>
            <a:ext cx="3810000" cy="56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1</a:t>
            </a:r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65093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At-Tin: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4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44" y="3938665"/>
            <a:ext cx="57150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Sesungguhnya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Kami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telah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menciptakan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manusia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bentuk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sebaik-baiknya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.”</a:t>
            </a:r>
            <a:endParaRPr kumimoji="0" lang="en-US" sz="32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571612"/>
            <a:ext cx="53578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لَقَدْ خَلَقْنَا ا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Q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لإِنسَانَ فِي أَحْسَنِ تَقْوِيمٍ</a:t>
            </a:r>
            <a:endParaRPr lang="en-US" sz="6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19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039" r="4880" b="2116"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64292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-8376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0225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Ciptaan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lengkap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ciri-ciri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tabi’ie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85852" y="4429132"/>
            <a:ext cx="6553200" cy="1066800"/>
          </a:xfrm>
          <a:prstGeom prst="roundRect">
            <a:avLst>
              <a:gd name="adj" fmla="val 0"/>
            </a:avLst>
          </a:prstGeom>
          <a:solidFill>
            <a:srgbClr val="7030A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Dihidayahkan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jalan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benar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(ISLAM)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dimuliakan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753624" y="1905000"/>
            <a:ext cx="7543800" cy="2452694"/>
          </a:xfrm>
          <a:prstGeom prst="downArrowCallou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pancaindera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akal</a:t>
            </a:r>
            <a:r>
              <a:rPr lang="ar-SA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pelbagai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kejadian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lain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menjamin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hayat</a:t>
            </a:r>
            <a:endParaRPr lang="en-MY" sz="2600" dirty="0"/>
          </a:p>
        </p:txBody>
      </p:sp>
      <p:sp>
        <p:nvSpPr>
          <p:cNvPr id="6" name="Rectangle 5"/>
          <p:cNvSpPr/>
          <p:nvPr/>
        </p:nvSpPr>
        <p:spPr>
          <a:xfrm>
            <a:off x="8602224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1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menyemarakkan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kehidupan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persekitaran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namun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304800" y="1447800"/>
            <a:ext cx="8534400" cy="1143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Hanya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kehendak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izin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ihsan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2819401"/>
            <a:ext cx="6553200" cy="1066800"/>
          </a:xfrm>
          <a:prstGeom prst="roundRect">
            <a:avLst>
              <a:gd name="adj" fmla="val 0"/>
            </a:avLst>
          </a:prstGeom>
          <a:solidFill>
            <a:srgbClr val="0000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menuntut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sanjungan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pujian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?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 rot="2663430">
            <a:off x="916027" y="2781208"/>
            <a:ext cx="762000" cy="5334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glow rad="101600">
              <a:srgbClr val="FF66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71600" y="3962400"/>
            <a:ext cx="6553200" cy="1066800"/>
          </a:xfrm>
          <a:prstGeom prst="roundRect">
            <a:avLst>
              <a:gd name="adj" fmla="val 0"/>
            </a:avLst>
          </a:prstGeom>
          <a:solidFill>
            <a:srgbClr val="0000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Apakah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wajar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rasa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terkilan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dihargai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dipuji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?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2663430">
            <a:off x="916027" y="4000407"/>
            <a:ext cx="762000" cy="5334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glow rad="101600">
              <a:srgbClr val="FF66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Callout 8"/>
          <p:cNvSpPr/>
          <p:nvPr/>
        </p:nvSpPr>
        <p:spPr>
          <a:xfrm>
            <a:off x="1143000" y="4953000"/>
            <a:ext cx="6934200" cy="1828800"/>
          </a:xfrm>
          <a:prstGeom prst="upArrowCallou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Memalukan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bergembira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kerana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dipuji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perkara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lakukan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2</a:t>
            </a:r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65093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Imran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188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901" y="3668160"/>
            <a:ext cx="914756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-kali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menyangka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bahawa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bergembira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endParaRPr lang="en-MY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</a:p>
          <a:p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pula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menyangka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terselamat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seksa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beroleh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pedih</a:t>
            </a:r>
            <a:r>
              <a:rPr lang="en-MY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314" y="1285860"/>
            <a:ext cx="76438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Q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لاَ تَحْسَبَنَّ الَّذِينَ يَفْرَحُونَ بِمَا أَتَواْ وَّيُحِبُّونَ أَن يُحْمَدُواْ بِمَا لَمْ يَفْعَلُواْ فَلاَ تَحْسَبَنَّهُمْ بِمَفَازَةٍ 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rtl="1"/>
            <a:r>
              <a:rPr lang="ar-Q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مِّنَ الْعَذَابِ وَلَهُمْ عَذَابٌ أَلِيمٌ </a:t>
            </a:r>
            <a:endParaRPr lang="en-US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2</a:t>
            </a:r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 smtClean="0">
                <a:solidFill>
                  <a:prstClr val="white"/>
                </a:solidFill>
              </a:rPr>
              <a:t>2</a:t>
            </a:r>
            <a:r>
              <a:rPr lang="en-US" dirty="0" smtClean="0">
                <a:solidFill>
                  <a:prstClr val="white"/>
                </a:solidFill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0"/>
            <a:ext cx="9072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8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أَكْبَرُ كَبِيْرًا، وَالْحَمْدُ ِللهِ كَثِيْرًا، وَسُبْحَانَ اللهِ بُكْرَةً وَأَصِيْلاً،</a:t>
            </a:r>
            <a:endParaRPr lang="ms-MY" sz="80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04800" y="2971800"/>
            <a:ext cx="8382000" cy="1143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FFC000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Ikhlas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tanggungjawab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1524000"/>
            <a:ext cx="6553200" cy="1066800"/>
          </a:xfrm>
          <a:prstGeom prst="roundRect">
            <a:avLst>
              <a:gd name="adj" fmla="val 0"/>
            </a:avLst>
          </a:prstGeom>
          <a:solidFill>
            <a:srgbClr val="0000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Ta’zimkan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kemuliaan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-533400" y="1752600"/>
            <a:ext cx="2514600" cy="5334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riped Right Arrow 8"/>
          <p:cNvSpPr/>
          <p:nvPr/>
        </p:nvSpPr>
        <p:spPr>
          <a:xfrm rot="5400000">
            <a:off x="1272879" y="2460921"/>
            <a:ext cx="928460" cy="883418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04800" y="4267200"/>
            <a:ext cx="8382000" cy="1143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>
            <a:solidFill>
              <a:srgbClr val="FFC000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Sedarilah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makhluk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kerdil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lemah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kekurangan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81000" y="5562600"/>
            <a:ext cx="8382000" cy="114300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38100">
            <a:solidFill>
              <a:srgbClr val="FFC000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Anugerah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amanah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pinjaman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Dari Allah….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7924800" y="3429000"/>
            <a:ext cx="838200" cy="1447800"/>
          </a:xfrm>
          <a:prstGeom prst="curvedLeftArrow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1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Lengkapkan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ketundukan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syariatnya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2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786446" y="6143644"/>
            <a:ext cx="180022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سُبْحَانَ اللهِ 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1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Persoalan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kesedaran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tentang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kelemahan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228600" y="1219200"/>
            <a:ext cx="2819400" cy="1888134"/>
          </a:xfrm>
          <a:prstGeom prst="notchedRightArrow">
            <a:avLst/>
          </a:prstGeom>
          <a:solidFill>
            <a:srgbClr val="FF33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Kenapa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..</a:t>
            </a:r>
            <a:endParaRPr lang="ms-MY" sz="2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2776536"/>
            <a:ext cx="5029200" cy="1066800"/>
          </a:xfrm>
          <a:prstGeom prst="roundRect">
            <a:avLst>
              <a:gd name="adj" fmla="val 0"/>
            </a:avLst>
          </a:prstGeom>
          <a:solidFill>
            <a:srgbClr val="00FF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mengaku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serba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sempurna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5124448"/>
            <a:ext cx="5029200" cy="1066800"/>
          </a:xfrm>
          <a:prstGeom prst="roundRect">
            <a:avLst>
              <a:gd name="adj" fmla="val 0"/>
            </a:avLst>
          </a:prstGeom>
          <a:solidFill>
            <a:srgbClr val="00FF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bertindak</a:t>
            </a:r>
            <a:r>
              <a:rPr lang="en-US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negatif</a:t>
            </a:r>
            <a:r>
              <a:rPr lang="ar-SA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terhadap</a:t>
            </a:r>
            <a:r>
              <a:rPr lang="en-US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ar-SA" sz="2600" b="1" dirty="0" smtClean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menasihati</a:t>
            </a:r>
            <a:r>
              <a:rPr lang="en-US" sz="2600" b="1" dirty="0" smtClean="0">
                <a:ln>
                  <a:solidFill>
                    <a:srgbClr val="00001E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  <a:endParaRPr lang="en-US" sz="2600" b="1" dirty="0">
              <a:ln>
                <a:solidFill>
                  <a:srgbClr val="00001E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7600" y="1600200"/>
            <a:ext cx="5029200" cy="1066800"/>
          </a:xfrm>
          <a:prstGeom prst="roundRect">
            <a:avLst>
              <a:gd name="adj" fmla="val 0"/>
            </a:avLst>
          </a:prstGeom>
          <a:solidFill>
            <a:srgbClr val="00FF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membesarkan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7600" y="3962400"/>
            <a:ext cx="5029200" cy="1066800"/>
          </a:xfrm>
          <a:prstGeom prst="roundRect">
            <a:avLst>
              <a:gd name="adj" fmla="val 0"/>
            </a:avLst>
          </a:prstGeom>
          <a:solidFill>
            <a:srgbClr val="00FF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berang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pendapat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ar-SA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disetujui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</a:p>
          <a:p>
            <a:pPr algn="ctr">
              <a:defRPr/>
            </a:pP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2895600" y="1600200"/>
            <a:ext cx="1219200" cy="6858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2895600" y="2819400"/>
            <a:ext cx="1219200" cy="6858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895600" y="3886200"/>
            <a:ext cx="1219200" cy="6858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2895600" y="5181600"/>
            <a:ext cx="1219200" cy="6858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2</a:t>
            </a:r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1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Kenapa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angkuh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tunduk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kebenaran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1828800"/>
            <a:ext cx="6553200" cy="1066800"/>
          </a:xfrm>
          <a:prstGeom prst="roundRect">
            <a:avLst>
              <a:gd name="adj" fmla="val 0"/>
            </a:avLst>
          </a:prstGeom>
          <a:solidFill>
            <a:srgbClr val="7030A0">
              <a:alpha val="80000"/>
            </a:srgbClr>
          </a:solidFill>
          <a:ln w="38100"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Walaupun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terdedahnya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ketelanjuran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04800" y="5334000"/>
            <a:ext cx="8534400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C000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Jangan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jadi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sebagaimana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Firaun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…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tuduh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ahli-ahli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sihirnya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Bent-Up Arrow 5"/>
          <p:cNvSpPr/>
          <p:nvPr/>
        </p:nvSpPr>
        <p:spPr>
          <a:xfrm rot="5400000">
            <a:off x="876300" y="990600"/>
            <a:ext cx="1066800" cy="1295400"/>
          </a:xfrm>
          <a:prstGeom prst="bentUpArrow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28600" y="3505200"/>
            <a:ext cx="8686800" cy="1143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38100">
            <a:solidFill>
              <a:srgbClr val="FFC000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Kenapa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berang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pendapat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disetujui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-419100" y="1866900"/>
            <a:ext cx="2895600" cy="1295400"/>
          </a:xfrm>
          <a:prstGeom prst="bentUpArrow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Striped Right Arrow 8"/>
          <p:cNvSpPr/>
          <p:nvPr/>
        </p:nvSpPr>
        <p:spPr>
          <a:xfrm rot="5400000">
            <a:off x="4168479" y="4594521"/>
            <a:ext cx="928460" cy="883418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</a:t>
            </a:r>
            <a:r>
              <a:rPr lang="en-US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6</a:t>
            </a:r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-71470" y="214290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A’raf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120-123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5" y="1762205"/>
            <a:ext cx="62627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وَأُلْقِيَ السَّحَرَةُ سَاجِدِينَ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قَالُواْ آمَنَّا بِرِبِّ الْعَالَمِينَ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رَبِّ مُوسَى وَهَارُونَ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قَالَ فِرْعَوْنُ آمَنتُم بِهِ قَبْلَ أَن آذَنَ لَكُمْ إِنَّ هَـذَا لَمَكْرٌ مَّكَرْتُمُوهُ فِي الْمَدِينَةِ لِتُخْرِجُواْ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مِنْهَا أَهْلَهَا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فَسَوْفَ تَعْلَمُونَ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2</a:t>
            </a:r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467380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1607187"/>
            <a:ext cx="68580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 (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kemenangan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Nabi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Musa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menjadikan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400" b="1" i="0" u="none" strike="noStrike" cap="none" normalizeH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ahli-ahli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sihir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itu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sendirinya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bersujud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merebahkan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diri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Sambil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berkata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beriman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kepada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Tuhan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sekalian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alam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 (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Iaitu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Tuhan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bagi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Nabi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Musa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Nabi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Harun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Fir'aun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berkata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Patutkahkamu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beriman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kepadanya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sebelum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aku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izinkan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Sesungguhnya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ini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tipu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yang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lakukan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bandar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ini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kerana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hendak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mengeluarkan</a:t>
            </a:r>
            <a:endParaRPr kumimoji="0" lang="en-US" sz="24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penduduknya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daripadanya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itu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akan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mengetahui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akibatnya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).”</a:t>
            </a:r>
            <a:endParaRPr kumimoji="0" lang="en-US" sz="28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2</a:t>
            </a:r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3578" y="2000240"/>
            <a:ext cx="8108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white"/>
                </a:solidFill>
              </a:rPr>
              <a:t>29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51304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white"/>
                </a:solidFill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928670"/>
            <a:ext cx="86106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اللهُ أكْبَرُ،اللهُ أَكْبَرُ،اللهُ أَكْبَرُ،	</a:t>
            </a:r>
            <a:b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</a:b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اللهُ أَكْبَرُ،اللهُ أَكْبَرُ،اللهُ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أَكْبَرُ،اللهُ </a:t>
            </a: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أَكْبَرُ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، اللهُ أَكْبَرُ،اللهُ أَكْبَرُ،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cs typeface="Traditional Arabic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اللهُ </a:t>
            </a: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أَكْبَرُ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كَبِيْرًا،الْحَمْدُ </a:t>
            </a: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ِللهِ كَثِيْرًا،وَسُبْحَانَ اللهِ بُكْرَةً وَأَصِيْلاً.</a:t>
            </a:r>
            <a:endParaRPr lang="ms-MY" sz="66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1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Disebalik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menggemakan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Takbir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Tahmid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Tasbih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Tahlil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3352800"/>
            <a:ext cx="6553200" cy="1066800"/>
          </a:xfrm>
          <a:prstGeom prst="roundRect">
            <a:avLst>
              <a:gd name="adj" fmla="val 0"/>
            </a:avLst>
          </a:prstGeom>
          <a:solidFill>
            <a:srgbClr val="7030A0">
              <a:alpha val="80000"/>
            </a:srgbClr>
          </a:solidFill>
          <a:ln w="38100"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Lakukan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kerana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28600" y="4648200"/>
            <a:ext cx="8686800" cy="1143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38100">
            <a:solidFill>
              <a:srgbClr val="FFC000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dipuji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diucapkan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ar-SA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ar-EG" sz="2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الْحَمْدُ ِلله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en-US" sz="4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124200" y="1371600"/>
            <a:ext cx="2895600" cy="16764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Mantapkan</a:t>
            </a:r>
            <a:endParaRPr lang="en-US" sz="2400" dirty="0"/>
          </a:p>
        </p:txBody>
      </p:sp>
      <p:sp>
        <p:nvSpPr>
          <p:cNvPr id="7" name="6-Point Star 6"/>
          <p:cNvSpPr/>
          <p:nvPr/>
        </p:nvSpPr>
        <p:spPr>
          <a:xfrm>
            <a:off x="6172199" y="1143000"/>
            <a:ext cx="2667001" cy="1981200"/>
          </a:xfrm>
          <a:prstGeom prst="star6">
            <a:avLst/>
          </a:prstGeom>
          <a:solidFill>
            <a:srgbClr val="002060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kehidupan</a:t>
            </a:r>
            <a:endParaRPr lang="en-MY" sz="2200" dirty="0" smtClean="0"/>
          </a:p>
          <a:p>
            <a:pPr algn="ctr"/>
            <a:endParaRPr lang="en-US" sz="2400" dirty="0"/>
          </a:p>
        </p:txBody>
      </p:sp>
      <p:sp>
        <p:nvSpPr>
          <p:cNvPr id="8" name="6-Point Star 7"/>
          <p:cNvSpPr/>
          <p:nvPr/>
        </p:nvSpPr>
        <p:spPr>
          <a:xfrm>
            <a:off x="228600" y="1143000"/>
            <a:ext cx="2895599" cy="1981200"/>
          </a:xfrm>
          <a:prstGeom prst="star6">
            <a:avLst/>
          </a:prstGeom>
          <a:solidFill>
            <a:srgbClr val="00B0F0"/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Keikhlasan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Ibadah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3</a:t>
            </a:r>
            <a:r>
              <a:rPr lang="en-US" dirty="0" smtClean="0"/>
              <a:t>0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1" y="39118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Apabila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dihargai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2057400"/>
            <a:ext cx="6553200" cy="1066800"/>
          </a:xfrm>
          <a:prstGeom prst="roundRect">
            <a:avLst>
              <a:gd name="adj" fmla="val 0"/>
            </a:avLst>
          </a:prstGeom>
          <a:solidFill>
            <a:srgbClr val="7030A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Semangat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luntur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28600" y="3429000"/>
            <a:ext cx="8686800" cy="1143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bersabar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bermuhasabah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1028700" y="1485900"/>
            <a:ext cx="1828800" cy="533400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riped Right Arrow 6"/>
          <p:cNvSpPr/>
          <p:nvPr/>
        </p:nvSpPr>
        <p:spPr>
          <a:xfrm rot="5400000">
            <a:off x="4016079" y="2918121"/>
            <a:ext cx="928460" cy="883418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glow rad="101600">
              <a:srgbClr val="FF33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ectangle 7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3</a:t>
            </a:r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28662" y="214290"/>
            <a:ext cx="7643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Kausar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1-3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3286124"/>
            <a:ext cx="62865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Sesungguhnya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telah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mengurniakan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kepadamu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wahai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Muhammad</a:t>
            </a:r>
            <a:r>
              <a:rPr kumimoji="0" lang="ar-SA" sz="2400" b="1" i="0" u="none" strike="noStrike" cap="none" normalizeH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kebaikan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banyak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itu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kerjakanlah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sembahyang</a:t>
            </a:r>
            <a:endParaRPr kumimoji="0" lang="en-US" sz="24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kerana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Tuhanmu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semata-mata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sembelihlah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korban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Sesungguhnya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orang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bencikan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engkau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dialah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terputus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rahmat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Allah).</a:t>
            </a:r>
            <a:endParaRPr kumimoji="0" lang="en-US" sz="24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447800"/>
            <a:ext cx="7605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إِنَّا أَعْطَيْنَاكَ الْكَوْثَرَ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فَصَلِّ لِرَبِّكَ وَانْحَرْ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        </a:t>
            </a:r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إِنَّ شَانِئَكَ هُوَ الأَبْتَرُ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3</a:t>
            </a:r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1928802"/>
            <a:ext cx="81089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 smtClean="0">
                <a:solidFill>
                  <a:prstClr val="white"/>
                </a:solidFill>
              </a:rPr>
              <a:t>3</a:t>
            </a:r>
            <a:r>
              <a:rPr lang="en-US" dirty="0" smtClean="0">
                <a:solidFill>
                  <a:prstClr val="white"/>
                </a:solidFill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r="20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3</a:t>
            </a:r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Point Star 3"/>
          <p:cNvSpPr/>
          <p:nvPr/>
        </p:nvSpPr>
        <p:spPr>
          <a:xfrm>
            <a:off x="1371600" y="0"/>
            <a:ext cx="6324600" cy="5105400"/>
          </a:xfrm>
          <a:prstGeom prst="star8">
            <a:avLst/>
          </a:prstGeom>
          <a:noFill/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522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638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9200" y="5181600"/>
            <a:ext cx="610207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 smtClean="0">
                <a:solidFill>
                  <a:prstClr val="white"/>
                </a:solidFill>
              </a:rPr>
              <a:t>3</a:t>
            </a:r>
            <a:r>
              <a:rPr lang="en-US" dirty="0" smtClean="0">
                <a:solidFill>
                  <a:prstClr val="white"/>
                </a:solidFill>
              </a:rPr>
              <a:t>5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 smtClean="0">
                <a:solidFill>
                  <a:prstClr val="white"/>
                </a:solidFill>
              </a:rPr>
              <a:t>3</a:t>
            </a:r>
            <a:r>
              <a:rPr lang="en-US" dirty="0" smtClean="0">
                <a:solidFill>
                  <a:prstClr val="white"/>
                </a:solidFill>
              </a:rPr>
              <a:t>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04" y="1631470"/>
            <a:ext cx="88296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اللهُ أكْبَرُ،اللهُ أَكْبَرُ،اللهُ أَكْبَرُ،	</a:t>
            </a:r>
            <a:b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</a:b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اللهُ أَكْبَرُ،اللهُ أَكْبَرُ،اللهُ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أَكْبَرُ،</a:t>
            </a:r>
            <a:r>
              <a:rPr lang="en-US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اللهُ </a:t>
            </a: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أَكْبَرُ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،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cs typeface="Traditional Arabic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اللهُ </a:t>
            </a: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أَكْبَرُ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كَبِيْرًا،</a:t>
            </a:r>
            <a:r>
              <a:rPr lang="en-US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وَالْحَمْدُ </a:t>
            </a: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cs typeface="Traditional Arabic" pitchFamily="2" charset="-78"/>
              </a:rPr>
              <a:t>ِللهِ كَثِيْرًا،وَسُبْحَانَ اللهِ بُكْرَةً وَأَصِيْلاً.</a:t>
            </a:r>
            <a:endParaRPr lang="ms-MY" sz="66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1714488"/>
            <a:ext cx="81439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4643446"/>
            <a:ext cx="7072362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610" y="405825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3</a:t>
            </a:r>
            <a:r>
              <a:rPr lang="en-US" dirty="0" smtClean="0"/>
              <a:t>7</a:t>
            </a:r>
            <a:endParaRPr lang="ar-SA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01324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وَأَشْهَدُ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لَهُ،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مُحَمَّدًا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عَبْدُهُ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55341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643314"/>
            <a:ext cx="8643998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3</a:t>
            </a:r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405825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314" y="1357298"/>
            <a:ext cx="72866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أَمَّا بَعْدُ، فَيَا عِبَادَ اللهِ، اتَّقُوا اللهَ تَعَالَى،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وَأَقِيْمُوْا الدِّيْنَ، وَارْعَوْا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حَقَّ الأُخُوَّةِ فِي اللهِ.</a:t>
            </a:r>
            <a:endParaRPr lang="ms-MY" sz="54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4" y="3786190"/>
            <a:ext cx="6215074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ً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agama,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hak-hak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persaudaraan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39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180528" y="2029361"/>
            <a:ext cx="9144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92" y="45439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472" y="357166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30072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33600" y="405450"/>
            <a:ext cx="4419600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1600200" y="2438400"/>
            <a:ext cx="4195482" cy="1219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20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Tegakkan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Agama</a:t>
            </a:r>
            <a:endParaRPr lang="en-US" sz="2400" b="1" dirty="0">
              <a:ln w="12700"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2438400"/>
            <a:ext cx="2662518" cy="12192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Tunaikan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kewajipan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persaudaraan</a:t>
            </a:r>
            <a:endParaRPr lang="en-US" sz="2400" b="1" dirty="0">
              <a:ln w="12700"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04799" y="1447800"/>
            <a:ext cx="3953435" cy="106680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Bertakwa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pada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</a:t>
            </a:r>
            <a:endParaRPr lang="en-US" sz="2400" b="1" dirty="0">
              <a:ln w="12700"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4343400"/>
            <a:ext cx="8229600" cy="1524000"/>
          </a:xfrm>
          <a:prstGeom prst="wedgeRoundRectCallout">
            <a:avLst>
              <a:gd name="adj1" fmla="val 10137"/>
              <a:gd name="adj2" fmla="val -50013"/>
              <a:gd name="adj3" fmla="val 16667"/>
            </a:avLst>
          </a:prstGeom>
          <a:solidFill>
            <a:srgbClr val="7030A0"/>
          </a:solidFill>
          <a:ln w="3810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Pertolongan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dianugerahkan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kerana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kukuhnya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persaudaraan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Islam</a:t>
            </a:r>
            <a:endParaRPr lang="en-US" sz="2400" b="1" dirty="0">
              <a:ln w="12700"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Striped Right Arrow 8"/>
          <p:cNvSpPr/>
          <p:nvPr/>
        </p:nvSpPr>
        <p:spPr>
          <a:xfrm rot="5400000">
            <a:off x="4267200" y="3200400"/>
            <a:ext cx="838200" cy="17526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3" name="Diagram 2"/>
          <p:cNvGraphicFramePr/>
          <p:nvPr/>
        </p:nvGraphicFramePr>
        <p:xfrm>
          <a:off x="1191490" y="2438400"/>
          <a:ext cx="7010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325090" y="4343400"/>
            <a:ext cx="2649250" cy="613242"/>
            <a:chOff x="166002" y="228601"/>
            <a:chExt cx="4681048" cy="769284"/>
          </a:xfrm>
        </p:grpSpPr>
        <p:sp>
          <p:nvSpPr>
            <p:cNvPr id="5" name="Rounded Rectangle 4"/>
            <p:cNvSpPr/>
            <p:nvPr/>
          </p:nvSpPr>
          <p:spPr>
            <a:xfrm>
              <a:off x="225536" y="228601"/>
              <a:ext cx="4621514" cy="769284"/>
            </a:xfrm>
            <a:prstGeom prst="roundRect">
              <a:avLst/>
            </a:prstGeom>
            <a:gradFill flip="none" rotWithShape="0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33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66002" y="266154"/>
              <a:ext cx="4546408" cy="694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800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Bersatu</a:t>
              </a:r>
              <a:endParaRPr lang="en-MY" sz="2400" b="1" kern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0600" y="405450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penuh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cabaran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39290" y="1066800"/>
            <a:ext cx="3962400" cy="1981200"/>
            <a:chOff x="0" y="0"/>
            <a:chExt cx="5486400" cy="1995586"/>
          </a:xfrm>
        </p:grpSpPr>
        <p:sp>
          <p:nvSpPr>
            <p:cNvPr id="9" name="Up Arrow Callout 8"/>
            <p:cNvSpPr/>
            <p:nvPr/>
          </p:nvSpPr>
          <p:spPr>
            <a:xfrm rot="10800000">
              <a:off x="0" y="0"/>
              <a:ext cx="5486400" cy="1995586"/>
            </a:xfrm>
            <a:prstGeom prst="upArrowCallout">
              <a:avLst/>
            </a:prstGeom>
            <a:gradFill flip="none" rotWithShape="0">
              <a:gsLst>
                <a:gs pos="0">
                  <a:srgbClr val="009900">
                    <a:shade val="30000"/>
                    <a:satMod val="115000"/>
                  </a:srgbClr>
                </a:gs>
                <a:gs pos="50000">
                  <a:srgbClr val="009900">
                    <a:shade val="67500"/>
                    <a:satMod val="115000"/>
                  </a:srgbClr>
                </a:gs>
                <a:gs pos="100000">
                  <a:srgbClr val="0099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33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Up Arrow Callout 4"/>
            <p:cNvSpPr/>
            <p:nvPr/>
          </p:nvSpPr>
          <p:spPr>
            <a:xfrm>
              <a:off x="0" y="0"/>
              <a:ext cx="5486400" cy="1296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ln>
                    <a:solidFill>
                      <a:srgbClr val="00001E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Ayuh</a:t>
              </a:r>
              <a:r>
                <a:rPr lang="en-US" sz="3600" b="1" kern="1200" dirty="0" smtClean="0">
                  <a:ln>
                    <a:solidFill>
                      <a:srgbClr val="00001E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en-MY" sz="3600" b="1" kern="1200" dirty="0">
                <a:ln>
                  <a:solidFill>
                    <a:srgbClr val="00001E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82490" y="1752600"/>
            <a:ext cx="3505200" cy="990600"/>
            <a:chOff x="3471" y="-1"/>
            <a:chExt cx="3338438" cy="3581400"/>
          </a:xfrm>
        </p:grpSpPr>
        <p:sp>
          <p:nvSpPr>
            <p:cNvPr id="12" name="Rectangle 11"/>
            <p:cNvSpPr/>
            <p:nvPr/>
          </p:nvSpPr>
          <p:spPr>
            <a:xfrm rot="16200000">
              <a:off x="-118010" y="121480"/>
              <a:ext cx="3581400" cy="3338438"/>
            </a:xfrm>
            <a:prstGeom prst="rect">
              <a:avLst/>
            </a:prstGeom>
            <a:gradFill flip="none" rotWithShape="0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206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471" y="-1"/>
              <a:ext cx="3338438" cy="3581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Ukhwah</a:t>
              </a:r>
              <a:r>
                <a:rPr lang="en-US" sz="2800" b="1" kern="1200" dirty="0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kern="1200" dirty="0" err="1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Islamiyah</a:t>
              </a:r>
              <a:endParaRPr lang="en-MY" sz="2800" b="1" kern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7091" y="1752600"/>
            <a:ext cx="3505200" cy="990600"/>
            <a:chOff x="3471" y="-1"/>
            <a:chExt cx="3338438" cy="3581400"/>
          </a:xfrm>
        </p:grpSpPr>
        <p:sp>
          <p:nvSpPr>
            <p:cNvPr id="15" name="Rectangle 14"/>
            <p:cNvSpPr/>
            <p:nvPr/>
          </p:nvSpPr>
          <p:spPr>
            <a:xfrm rot="16200000">
              <a:off x="-118010" y="121480"/>
              <a:ext cx="3581400" cy="3338438"/>
            </a:xfrm>
            <a:prstGeom prst="rect">
              <a:avLst/>
            </a:prstGeom>
            <a:gradFill flip="none" rotWithShape="0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206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471" y="-1"/>
              <a:ext cx="3338438" cy="3581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Kukuhkan</a:t>
              </a:r>
              <a:r>
                <a:rPr lang="en-US" sz="2800" b="1" kern="1200" dirty="0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kern="1200" dirty="0" err="1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Perpaduan</a:t>
              </a:r>
              <a:endParaRPr lang="en-MY" sz="2800" b="1" kern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ectangle 16"/>
          <p:cNvSpPr/>
          <p:nvPr/>
        </p:nvSpPr>
        <p:spPr bwMode="auto">
          <a:xfrm rot="19473340">
            <a:off x="2939385" y="3348872"/>
            <a:ext cx="1828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3175" cmpd="sng">
                  <a:solidFill>
                    <a:srgbClr val="00001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Pelbagai</a:t>
            </a:r>
            <a:r>
              <a:rPr lang="en-US" sz="2400" b="1" dirty="0" smtClean="0">
                <a:ln w="3175" cmpd="sng">
                  <a:solidFill>
                    <a:srgbClr val="00001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 w="3175" cmpd="sng">
                  <a:solidFill>
                    <a:srgbClr val="00001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Bangsa</a:t>
            </a:r>
            <a:endParaRPr lang="en-MY" sz="2400" b="1" dirty="0">
              <a:ln w="3175" cmpd="sng">
                <a:solidFill>
                  <a:srgbClr val="00001E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2743617">
            <a:off x="4784312" y="3475980"/>
            <a:ext cx="1426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n w="18415" cmpd="sng">
                  <a:solidFill>
                    <a:srgbClr val="00001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Budaya</a:t>
            </a:r>
            <a:endParaRPr lang="en-MY" sz="2400" b="1" dirty="0">
              <a:ln w="18415" cmpd="sng">
                <a:solidFill>
                  <a:srgbClr val="00001E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 rot="2182336">
            <a:off x="3107665" y="5170636"/>
            <a:ext cx="143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n w="18415" cmpd="sng">
                  <a:solidFill>
                    <a:srgbClr val="00001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Bahasa</a:t>
            </a:r>
            <a:endParaRPr lang="en-MY" sz="2400" b="1" dirty="0">
              <a:ln w="18415" cmpd="sng">
                <a:solidFill>
                  <a:srgbClr val="00001E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19150978">
            <a:off x="4957611" y="5183157"/>
            <a:ext cx="1208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ln w="18415" cmpd="sng">
                  <a:solidFill>
                    <a:srgbClr val="00001E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Negara</a:t>
            </a:r>
            <a:endParaRPr lang="en-MY" sz="2000" b="1" dirty="0">
              <a:ln w="18415" cmpd="sng">
                <a:solidFill>
                  <a:srgbClr val="00001E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</a:t>
            </a:r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16764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"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لَبَّيْكَ اللَّهُمَّ لَبَّيْكَ، لَبَّيْكَ لاَ شَرِيْكَ لَكَ لَبَّيْكَ، إِنَّ الْحَمْدَ، وَالنِّعْمَةَ، لَكَ وَالْمُلْكَ لاَ شَرِيْكَ لَكَ"</a:t>
            </a:r>
            <a:endParaRPr lang="en-US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33400"/>
            <a:ext cx="441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Lafaz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Talbiyah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11476"/>
            <a:ext cx="9144000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datang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menyahut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panggilanMu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datang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menyahut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panggilanMu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datang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menyahut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panggilanMu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bagiMu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kepujian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kenikmatan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kerajaan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bagiMu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bagiMu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</a:t>
            </a:r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Snip Single Corner Rectangle 2"/>
          <p:cNvSpPr/>
          <p:nvPr/>
        </p:nvSpPr>
        <p:spPr>
          <a:xfrm>
            <a:off x="381000" y="2590800"/>
            <a:ext cx="2971800" cy="1676400"/>
          </a:xfrm>
          <a:prstGeom prst="snip1Rect">
            <a:avLst/>
          </a:prstGeom>
          <a:solidFill>
            <a:srgbClr val="990000">
              <a:alpha val="90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2286000" y="45720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Bersama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ambil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peluang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0" y="2514600"/>
            <a:ext cx="3429000" cy="1752600"/>
            <a:chOff x="2057408" y="1265153"/>
            <a:chExt cx="4380663" cy="1706251"/>
          </a:xfrm>
          <a:solidFill>
            <a:srgbClr val="990000"/>
          </a:solidFill>
        </p:grpSpPr>
        <p:sp>
          <p:nvSpPr>
            <p:cNvPr id="6" name="Snip Single Corner Rectangle 4"/>
            <p:cNvSpPr/>
            <p:nvPr/>
          </p:nvSpPr>
          <p:spPr>
            <a:xfrm>
              <a:off x="2057408" y="2047187"/>
              <a:ext cx="4043689" cy="7109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3200" b="1" kern="1200" cap="none" spc="0" dirty="0">
                <a:ln w="3175" cmpd="sng">
                  <a:solidFill>
                    <a:srgbClr val="00001E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Snip Single Corner Rectangle 6"/>
            <p:cNvSpPr/>
            <p:nvPr/>
          </p:nvSpPr>
          <p:spPr>
            <a:xfrm>
              <a:off x="2619031" y="1265153"/>
              <a:ext cx="3819040" cy="1706251"/>
            </a:xfrm>
            <a:prstGeom prst="snip1Rect">
              <a:avLst/>
            </a:prstGeom>
            <a:grpFill/>
            <a:ln>
              <a:solidFill>
                <a:schemeClr val="bg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8" name="Group 7"/>
          <p:cNvGrpSpPr/>
          <p:nvPr/>
        </p:nvGrpSpPr>
        <p:grpSpPr>
          <a:xfrm>
            <a:off x="2819400" y="1752600"/>
            <a:ext cx="3505200" cy="990600"/>
            <a:chOff x="3471" y="-1"/>
            <a:chExt cx="3338438" cy="3581400"/>
          </a:xfrm>
        </p:grpSpPr>
        <p:sp>
          <p:nvSpPr>
            <p:cNvPr id="9" name="Rectangle 8"/>
            <p:cNvSpPr/>
            <p:nvPr/>
          </p:nvSpPr>
          <p:spPr>
            <a:xfrm rot="16200000">
              <a:off x="-118010" y="121480"/>
              <a:ext cx="3581400" cy="3338438"/>
            </a:xfrm>
            <a:prstGeom prst="rect">
              <a:avLst/>
            </a:prstGeom>
            <a:gradFill flip="none" rotWithShape="0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206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3471" y="-1"/>
              <a:ext cx="3338438" cy="3581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Perpaduan</a:t>
              </a:r>
              <a:endParaRPr lang="en-MY" sz="2800" b="1" kern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Left-Right Arrow 10"/>
          <p:cNvSpPr/>
          <p:nvPr/>
        </p:nvSpPr>
        <p:spPr>
          <a:xfrm>
            <a:off x="2057400" y="2971800"/>
            <a:ext cx="4876800" cy="1676400"/>
          </a:xfrm>
          <a:prstGeom prst="leftRightArrow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  <a:effectLst>
            <a:glow rad="101600">
              <a:srgbClr val="00001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6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Sembelihan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korban</a:t>
            </a:r>
            <a:endParaRPr lang="en-US" sz="26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6172200" y="2819400"/>
            <a:ext cx="244329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err="1" smtClean="0">
                <a:ln w="3175" cmpd="sng">
                  <a:solidFill>
                    <a:srgbClr val="00001E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Perkukuhkan</a:t>
            </a:r>
            <a:endParaRPr lang="en-MY" sz="2800" b="1" dirty="0">
              <a:ln w="3175" cmpd="sng">
                <a:solidFill>
                  <a:srgbClr val="00001E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Snip Single Corner Rectangle 4"/>
          <p:cNvSpPr/>
          <p:nvPr/>
        </p:nvSpPr>
        <p:spPr>
          <a:xfrm>
            <a:off x="381000" y="2743200"/>
            <a:ext cx="2861153" cy="1447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cap="none" spc="0" dirty="0" err="1" smtClean="0">
                <a:ln w="3175" cmpd="sng">
                  <a:solidFill>
                    <a:srgbClr val="00001E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Pertautkan</a:t>
            </a:r>
            <a:endParaRPr lang="en-MY" sz="2800" b="1" kern="1200" cap="none" spc="0" dirty="0">
              <a:ln w="3175" cmpd="sng">
                <a:solidFill>
                  <a:srgbClr val="00001E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</a:t>
            </a:r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533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Ikhlaskan</a:t>
            </a:r>
            <a:r>
              <a:rPr lang="en-US" sz="2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Tujuan</a:t>
            </a:r>
            <a:r>
              <a:rPr lang="en-US" sz="2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Ibadat</a:t>
            </a:r>
            <a:r>
              <a:rPr lang="en-US" sz="2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Kerja</a:t>
            </a:r>
            <a:endParaRPr lang="en-US" sz="2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19800" y="3708400"/>
            <a:ext cx="3124199" cy="1625600"/>
            <a:chOff x="2976345" y="2174240"/>
            <a:chExt cx="2004499" cy="1625600"/>
          </a:xfrm>
        </p:grpSpPr>
        <p:sp>
          <p:nvSpPr>
            <p:cNvPr id="5" name="Rounded Rectangle 4"/>
            <p:cNvSpPr/>
            <p:nvPr/>
          </p:nvSpPr>
          <p:spPr>
            <a:xfrm>
              <a:off x="2976345" y="2174240"/>
              <a:ext cx="1955608" cy="16256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3025235" y="2253595"/>
              <a:ext cx="1955609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Sedia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berkhidmat</a:t>
              </a:r>
              <a:endParaRPr lang="en-US" sz="2400" b="1" kern="12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" y="3733800"/>
            <a:ext cx="3048000" cy="1625600"/>
            <a:chOff x="4470400" y="889008"/>
            <a:chExt cx="1625600" cy="1625600"/>
          </a:xfrm>
        </p:grpSpPr>
        <p:sp>
          <p:nvSpPr>
            <p:cNvPr id="8" name="Rounded Rectangle 7"/>
            <p:cNvSpPr/>
            <p:nvPr/>
          </p:nvSpPr>
          <p:spPr>
            <a:xfrm>
              <a:off x="4470400" y="889008"/>
              <a:ext cx="1625600" cy="16256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3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549755" y="968363"/>
              <a:ext cx="1466890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Perbaiki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diri</a:t>
              </a:r>
              <a:endParaRPr lang="en-US" sz="2400" b="1" kern="12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0" y="3733800"/>
            <a:ext cx="3047999" cy="1625600"/>
            <a:chOff x="1148355" y="2174240"/>
            <a:chExt cx="1757405" cy="1625600"/>
          </a:xfrm>
        </p:grpSpPr>
        <p:sp>
          <p:nvSpPr>
            <p:cNvPr id="11" name="Rounded Rectangle 10"/>
            <p:cNvSpPr/>
            <p:nvPr/>
          </p:nvSpPr>
          <p:spPr>
            <a:xfrm>
              <a:off x="1148355" y="2174240"/>
              <a:ext cx="1757405" cy="16256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3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359515" y="2253595"/>
              <a:ext cx="1466890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Ucapkan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Kesyukuran</a:t>
              </a:r>
              <a:endParaRPr lang="en-US" sz="2400" b="1" kern="12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1676400"/>
            <a:ext cx="7467600" cy="1219200"/>
            <a:chOff x="1280160" y="264160"/>
            <a:chExt cx="1625600" cy="1625600"/>
          </a:xfrm>
        </p:grpSpPr>
        <p:sp>
          <p:nvSpPr>
            <p:cNvPr id="14" name="Rounded Rectangle 13"/>
            <p:cNvSpPr/>
            <p:nvPr/>
          </p:nvSpPr>
          <p:spPr>
            <a:xfrm>
              <a:off x="1280160" y="264160"/>
              <a:ext cx="1625600" cy="16256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359515" y="343515"/>
              <a:ext cx="1466890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Tiada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Pujian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dan</a:t>
              </a:r>
              <a:r>
                <a:rPr lang="en-US" sz="2400" b="1" kern="1200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dirty="0" err="1" smtClean="0">
                  <a:ln>
                    <a:solidFill>
                      <a:sysClr val="windowText" lastClr="000000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sanjungan</a:t>
              </a:r>
              <a:endParaRPr lang="en-US" sz="2400" b="1" kern="12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6" name="Multiply 15"/>
          <p:cNvSpPr/>
          <p:nvPr/>
        </p:nvSpPr>
        <p:spPr>
          <a:xfrm>
            <a:off x="1524000" y="1676400"/>
            <a:ext cx="609600" cy="1219200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rgbClr val="FF33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 rot="2489266">
            <a:off x="281277" y="3459124"/>
            <a:ext cx="609600" cy="762000"/>
          </a:xfrm>
          <a:prstGeom prst="chevron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  <a:effectLst>
            <a:glow rad="101600">
              <a:srgbClr val="008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rot="5400000">
            <a:off x="4369996" y="3386782"/>
            <a:ext cx="609600" cy="762000"/>
          </a:xfrm>
          <a:prstGeom prst="chevron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  <a:effectLst>
            <a:glow rad="101600">
              <a:srgbClr val="008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8386780">
            <a:off x="8208042" y="3398462"/>
            <a:ext cx="609600" cy="762000"/>
          </a:xfrm>
          <a:prstGeom prst="chevron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  <a:effectLst>
            <a:glow rad="101600">
              <a:srgbClr val="008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</a:t>
            </a:r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847856"/>
            <a:ext cx="8108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 smtClean="0">
                <a:solidFill>
                  <a:prstClr val="white"/>
                </a:solidFill>
              </a:rPr>
              <a:t>4</a:t>
            </a:r>
            <a:r>
              <a:rPr lang="en-US" dirty="0" smtClean="0">
                <a:solidFill>
                  <a:prstClr val="white"/>
                </a:solidFill>
              </a:rPr>
              <a:t>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57400" y="228600"/>
            <a:ext cx="533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Terima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teguran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memaafkan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owchart: Punched Tape 4"/>
          <p:cNvSpPr/>
          <p:nvPr/>
        </p:nvSpPr>
        <p:spPr>
          <a:xfrm>
            <a:off x="838200" y="1600200"/>
            <a:ext cx="2895600" cy="1219200"/>
          </a:xfrm>
          <a:prstGeom prst="flowChartPunchedTape">
            <a:avLst/>
          </a:prstGeom>
          <a:solidFill>
            <a:srgbClr val="FF33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keredhaan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5410200" y="1524000"/>
            <a:ext cx="2895600" cy="1219200"/>
          </a:xfrm>
          <a:prstGeom prst="flowChartPunchedTape">
            <a:avLst/>
          </a:prstGeom>
          <a:solidFill>
            <a:srgbClr val="FF33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Persaudaraan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733800" y="1447800"/>
            <a:ext cx="1676400" cy="914400"/>
          </a:xfrm>
          <a:prstGeom prst="leftRightArrow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</a:t>
            </a:r>
            <a:endParaRPr lang="en-US" sz="2800" dirty="0"/>
          </a:p>
        </p:txBody>
      </p:sp>
      <p:sp>
        <p:nvSpPr>
          <p:cNvPr id="8" name="Up Arrow 7"/>
          <p:cNvSpPr/>
          <p:nvPr/>
        </p:nvSpPr>
        <p:spPr>
          <a:xfrm>
            <a:off x="3200400" y="3124200"/>
            <a:ext cx="1066800" cy="2895600"/>
          </a:xfrm>
          <a:prstGeom prst="upArrow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MAA</a:t>
            </a:r>
          </a:p>
          <a:p>
            <a:pPr algn="ctr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 KAN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</a:t>
            </a:r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214290"/>
            <a:ext cx="8458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Lengkapkan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persaudaraan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dengan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sembelihan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haiwan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ternakan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42918" y="1397000"/>
          <a:ext cx="83820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owchart: Alternate Process 4"/>
          <p:cNvSpPr/>
          <p:nvPr/>
        </p:nvSpPr>
        <p:spPr>
          <a:xfrm>
            <a:off x="1081118" y="4114800"/>
            <a:ext cx="3276600" cy="1143000"/>
          </a:xfrm>
          <a:prstGeom prst="flowChartAlternateProcess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Agihan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endParaRPr lang="en-US" sz="2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33918" y="5181600"/>
            <a:ext cx="2971800" cy="1066800"/>
            <a:chOff x="2057408" y="1904997"/>
            <a:chExt cx="3819040" cy="1706251"/>
          </a:xfrm>
        </p:grpSpPr>
        <p:sp>
          <p:nvSpPr>
            <p:cNvPr id="7" name="Snip Single Corner Rectangle 6"/>
            <p:cNvSpPr/>
            <p:nvPr/>
          </p:nvSpPr>
          <p:spPr>
            <a:xfrm>
              <a:off x="2057408" y="1904997"/>
              <a:ext cx="3819040" cy="1706251"/>
            </a:xfrm>
            <a:prstGeom prst="snip1Rect">
              <a:avLst/>
            </a:prstGeom>
            <a:solidFill>
              <a:srgbClr val="FFFF00">
                <a:alpha val="90000"/>
              </a:srgbClr>
            </a:solidFill>
            <a:ln>
              <a:solidFill>
                <a:schemeClr val="bg1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Snip Single Corner Rectangle 4"/>
            <p:cNvSpPr/>
            <p:nvPr/>
          </p:nvSpPr>
          <p:spPr>
            <a:xfrm>
              <a:off x="2057408" y="2047187"/>
              <a:ext cx="3676848" cy="15640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cap="none" spc="0" dirty="0" err="1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Saudara</a:t>
              </a:r>
              <a:r>
                <a:rPr lang="en-US" sz="2400" b="1" kern="1200" cap="none" spc="0" dirty="0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cap="none" spc="0" dirty="0" err="1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dan</a:t>
              </a:r>
              <a:r>
                <a:rPr lang="en-US" sz="2400" b="1" kern="1200" cap="none" spc="0" dirty="0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cap="none" spc="0" dirty="0" err="1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ahli</a:t>
              </a:r>
              <a:r>
                <a:rPr lang="en-US" sz="2400" b="1" kern="1200" cap="none" spc="0" dirty="0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400" b="1" kern="1200" cap="none" spc="0" dirty="0" err="1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qaryah</a:t>
              </a:r>
              <a:r>
                <a:rPr lang="en-US" sz="2400" b="1" kern="1200" cap="none" spc="0" dirty="0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MY" sz="2400" b="1" dirty="0" smtClean="0">
                  <a:ln w="317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                             </a:t>
              </a:r>
              <a:endParaRPr lang="en-US" sz="2400" b="1" kern="1200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9" name="Chevron 8"/>
          <p:cNvSpPr/>
          <p:nvPr/>
        </p:nvSpPr>
        <p:spPr>
          <a:xfrm rot="1865760">
            <a:off x="4053496" y="4750872"/>
            <a:ext cx="609600" cy="762000"/>
          </a:xfrm>
          <a:prstGeom prst="chevron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  <a:effectLst>
            <a:glow rad="101600">
              <a:srgbClr val="008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2518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</a:t>
            </a:r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09800" y="228600"/>
            <a:ext cx="5181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Al-Hajj: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37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08" y="4038621"/>
            <a:ext cx="9144000" cy="246221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binatang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korban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sampai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tetapi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sampai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kepada-Nya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ketaqwaan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Demikianlah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memudahkan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binatang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bagimu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mengagungkan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petunjuk-Nya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sampaikanlah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berita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gembira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berusaha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amalnya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214422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لَن يَنَالَ اللهَ لُحُومُهَا وَلا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دِمَاؤُهَا وَلَكِن يَنَالُهُ التَّقْوَى مِنكُمْ كَذَلِكَ سَخَّرَهَا لَكُمْ لِتُكَبِّرُوا اللهَ عَلَى مَا هَدَاكُمْ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وَبَشِّرِ الْمُحْسِنِينَ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4</a:t>
            </a:r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447800"/>
            <a:ext cx="8108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white"/>
                </a:solidFill>
              </a:rPr>
              <a:t>49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1736" y="285720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52" y="1500174"/>
            <a:ext cx="52863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أَشْهَدُ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وَحْدَهُ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لاَ شَرِيْكَ لَهُ،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سَيِّدنَا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مُحَمَّدًا عَبْدُهُ وَرَسُوْلُهُ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4810" y="3810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643314"/>
            <a:ext cx="5915036" cy="310854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rm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2643182"/>
            <a:ext cx="85010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malaikatNya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berselawat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memberi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segala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kebaikan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)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(Muhammad S.A.W.);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wahai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berselawatlah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kepadanya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serta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ucapkanlah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salam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sejahtera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sepenuhnya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”.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Surah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Al-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Ahzab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: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Ayat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56)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04"/>
            <a:ext cx="9001156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57422" y="-71462"/>
            <a:ext cx="442915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 :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2484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</a:t>
            </a:r>
            <a:r>
              <a:rPr lang="en-US" dirty="0" smtClean="0"/>
              <a:t>0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elawa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Selawat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1071546"/>
            <a:ext cx="7572428" cy="413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</a:t>
            </a:r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a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6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70236"/>
            <a:ext cx="3214678" cy="7857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0600" y="642816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52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7336"/>
            <a:ext cx="3000364" cy="13573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3599260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81436"/>
            <a:ext cx="914400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a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4282" y="1246046"/>
            <a:ext cx="86963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1518" y="314324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445" b="121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720" y="-142900"/>
            <a:ext cx="8858280" cy="1357322"/>
          </a:xfrm>
          <a:prstGeom prst="rect">
            <a:avLst/>
          </a:prstGeom>
          <a:noFill/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9080" y="1176299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</a:t>
            </a:r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445" b="121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00232" y="142852"/>
            <a:ext cx="5500726" cy="785818"/>
          </a:xfrm>
          <a:prstGeom prst="rect">
            <a:avLst/>
          </a:prstGeom>
          <a:noFill/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214282" y="1196065"/>
            <a:ext cx="8839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8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</a:t>
            </a:r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a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357158" y="1214422"/>
            <a:ext cx="8429651" cy="501675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rgbClr val="00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a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33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a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5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785786" y="1225689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rgbClr val="00FF00"/>
                </a:solidFill>
              </a:ln>
              <a:solidFill>
                <a:srgbClr val="FFFF00"/>
              </a:solidFill>
              <a:effectLst>
                <a:glow rad="101600">
                  <a:srgbClr val="009900">
                    <a:alpha val="40000"/>
                  </a:srgb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rgbClr val="00FF00"/>
                </a:solidFill>
              </a:ln>
              <a:solidFill>
                <a:srgbClr val="FFFF00"/>
              </a:solidFill>
              <a:effectLst>
                <a:glow rad="101600">
                  <a:srgbClr val="009900">
                    <a:alpha val="40000"/>
                  </a:srgb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rgbClr val="009900">
                      <a:alpha val="40000"/>
                    </a:srgb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enutup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30448"/>
            <a:ext cx="8370887" cy="39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59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38148" y="22860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531798"/>
            <a:ext cx="68580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اللَّهُمَّ صَلِّ وَسَلِّمْ عَلَى سَيْدِنَا مُحَمَّدٍ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348629"/>
            <a:ext cx="5919798" cy="310854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ar-SA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sahabat-sahabatnya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enutup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91440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 smtClean="0"/>
              <a:t>6</a:t>
            </a:r>
            <a:r>
              <a:rPr lang="en-US" dirty="0" smtClean="0"/>
              <a:t>0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447800"/>
            <a:ext cx="8108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 smtClean="0">
                <a:solidFill>
                  <a:prstClr val="white"/>
                </a:solidFill>
              </a:rPr>
              <a:t>6</a:t>
            </a:r>
            <a:r>
              <a:rPr lang="en-US" dirty="0" smtClean="0">
                <a:solidFill>
                  <a:prstClr val="white"/>
                </a:solidFill>
              </a:rPr>
              <a:t>1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71736" y="214282"/>
            <a:ext cx="4286280" cy="928702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Takbir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" y="4034387"/>
            <a:ext cx="55721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Selamat</a:t>
            </a:r>
            <a:r>
              <a:rPr lang="en-US" sz="44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</a:t>
            </a:r>
            <a:r>
              <a:rPr lang="en-US" sz="44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Hari</a:t>
            </a:r>
            <a:r>
              <a:rPr lang="en-US" sz="44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Raya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Aidil</a:t>
            </a:r>
            <a:r>
              <a:rPr lang="en-US" sz="44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</a:t>
            </a:r>
            <a:r>
              <a:rPr lang="en-US" sz="44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Adha</a:t>
            </a:r>
            <a:r>
              <a:rPr lang="en-US" sz="44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1432H/2011</a:t>
            </a:r>
            <a:endParaRPr lang="en-US" sz="4400" b="1" dirty="0">
              <a:ln/>
              <a:solidFill>
                <a:srgbClr val="00B0F0"/>
              </a:solidFill>
              <a:effectLst>
                <a:glow rad="1016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itchFamily="66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6446" y="5188407"/>
            <a:ext cx="3643339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Disediakan</a:t>
            </a:r>
            <a:r>
              <a:rPr lang="en-US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Oleh</a:t>
            </a:r>
            <a:r>
              <a:rPr lang="en-US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Unit </a:t>
            </a:r>
            <a:r>
              <a:rPr lang="en-US" b="1" spc="50" dirty="0" err="1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Khutbah</a:t>
            </a:r>
            <a:r>
              <a:rPr lang="en-US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Multimedia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pc="50" dirty="0" err="1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Jabatan</a:t>
            </a:r>
            <a:r>
              <a:rPr lang="en-US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Hal </a:t>
            </a:r>
            <a:r>
              <a:rPr lang="en-US" b="1" spc="50" dirty="0" err="1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Ehwal</a:t>
            </a:r>
            <a:r>
              <a:rPr lang="en-US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Agama Terengganu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" y="1142984"/>
            <a:ext cx="557216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Jabatan</a:t>
            </a:r>
            <a:r>
              <a:rPr lang="en-US" sz="48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Hal </a:t>
            </a:r>
            <a:r>
              <a:rPr lang="en-US" sz="48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Ehwal</a:t>
            </a:r>
            <a:r>
              <a:rPr lang="en-US" sz="48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Agama Terengganu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mengucapkan</a:t>
            </a:r>
            <a:r>
              <a:rPr lang="en-US" sz="40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kepada</a:t>
            </a:r>
            <a:r>
              <a:rPr lang="en-US" sz="40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semua</a:t>
            </a:r>
            <a:r>
              <a:rPr lang="en-US" sz="40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umat</a:t>
            </a:r>
            <a:r>
              <a:rPr lang="en-US" sz="40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islam</a:t>
            </a:r>
            <a:r>
              <a:rPr lang="en-US" sz="4000" b="1" dirty="0" smtClean="0">
                <a:ln/>
                <a:solidFill>
                  <a:srgbClr val="00B0F0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  <a:cs typeface="Arial" charset="0"/>
              </a:rPr>
              <a:t> </a:t>
            </a:r>
            <a:endParaRPr lang="en-US" sz="4000" b="1" dirty="0">
              <a:ln/>
              <a:solidFill>
                <a:srgbClr val="00B0F0"/>
              </a:solidFill>
              <a:effectLst>
                <a:glow rad="1016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itchFamily="66" charset="0"/>
              <a:cs typeface="Arial" charset="0"/>
            </a:endParaRPr>
          </a:p>
        </p:txBody>
      </p:sp>
      <p:pic>
        <p:nvPicPr>
          <p:cNvPr id="1026" name="Picture 2" descr="http://4.bp.blogspot.com/_gHUD9pynThY/TCibD6baY2I/AAAAAAAAAKM/a-XpHiLBLxw/s320/JataTerengganu_thum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39674"/>
            <a:ext cx="857256" cy="97474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flower2div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571472" y="5286388"/>
            <a:ext cx="4452942" cy="85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46556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6" y="1295400"/>
            <a:ext cx="6715140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rtl="1"/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اللهَ، وَبَادِرُوْا بِالأَعْمَالِ الصَّالِحَةِ قَبْلَ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فَوَاتِ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الفُرْصَةِ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وَمِنْ بَيْنِهَا الْحَجُّ فَنِعْمَ الْحَجَّ مِنْ عَمَلٍ صَالِحٍ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مَبْرُوْر،ٍ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rtl="1"/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رَتَبَ اللهُ عَلَيْهِ أَعْظَمَ الأُجُوْرِ.</a:t>
            </a:r>
            <a:endParaRPr lang="en-US" sz="4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089165"/>
            <a:ext cx="5991236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Allahdan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Bersegalah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Amalan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Soleh,sebelum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Luput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Peluang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Di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Antaranya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Ibadah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Haji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Sebaik-baik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Haji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Haji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Mabrur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,Allah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Menyediakan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Pahala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Besar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Melaksanakannya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..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492" r="6120" b="121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68" r="3679" b="13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38100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286000" y="1524000"/>
            <a:ext cx="4419600" cy="187165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Taqwa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28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209800" y="3505200"/>
            <a:ext cx="4648200" cy="16764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Segera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tunaikan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soleh</a:t>
            </a:r>
            <a:endParaRPr lang="en-US" sz="28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410200"/>
            <a:ext cx="8229600" cy="12192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Ibadat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haji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mabrur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pahalanya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5400000">
            <a:off x="4092279" y="2918121"/>
            <a:ext cx="928460" cy="883418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glow rad="101600">
              <a:srgbClr val="FF66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ectangle 7"/>
          <p:cNvSpPr/>
          <p:nvPr/>
        </p:nvSpPr>
        <p:spPr>
          <a:xfrm>
            <a:off x="8610600" y="6400800"/>
            <a:ext cx="4572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1673</Words>
  <Application>Microsoft Office PowerPoint</Application>
  <PresentationFormat>On-screen Show (4:3)</PresentationFormat>
  <Paragraphs>315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ICT</cp:lastModifiedBy>
  <cp:revision>21</cp:revision>
  <dcterms:created xsi:type="dcterms:W3CDTF">2011-11-02T14:00:52Z</dcterms:created>
  <dcterms:modified xsi:type="dcterms:W3CDTF">2011-11-03T08:05:31Z</dcterms:modified>
</cp:coreProperties>
</file>